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04" r:id="rId1"/>
  </p:sldMasterIdLst>
  <p:notesMasterIdLst>
    <p:notesMasterId r:id="rId54"/>
  </p:notesMasterIdLst>
  <p:handoutMasterIdLst>
    <p:handoutMasterId r:id="rId55"/>
  </p:handoutMasterIdLst>
  <p:sldIdLst>
    <p:sldId id="256" r:id="rId2"/>
    <p:sldId id="382" r:id="rId3"/>
    <p:sldId id="379" r:id="rId4"/>
    <p:sldId id="1790800234" r:id="rId5"/>
    <p:sldId id="3226" r:id="rId6"/>
    <p:sldId id="585" r:id="rId7"/>
    <p:sldId id="458" r:id="rId8"/>
    <p:sldId id="459" r:id="rId9"/>
    <p:sldId id="460" r:id="rId10"/>
    <p:sldId id="463" r:id="rId11"/>
    <p:sldId id="576" r:id="rId12"/>
    <p:sldId id="545" r:id="rId13"/>
    <p:sldId id="552" r:id="rId14"/>
    <p:sldId id="399" r:id="rId15"/>
    <p:sldId id="466" r:id="rId16"/>
    <p:sldId id="385" r:id="rId17"/>
    <p:sldId id="403" r:id="rId18"/>
    <p:sldId id="388" r:id="rId19"/>
    <p:sldId id="393" r:id="rId20"/>
    <p:sldId id="395" r:id="rId21"/>
    <p:sldId id="398" r:id="rId22"/>
    <p:sldId id="3351" r:id="rId23"/>
    <p:sldId id="402" r:id="rId24"/>
    <p:sldId id="396" r:id="rId25"/>
    <p:sldId id="475" r:id="rId26"/>
    <p:sldId id="386" r:id="rId27"/>
    <p:sldId id="405" r:id="rId28"/>
    <p:sldId id="404" r:id="rId29"/>
    <p:sldId id="622" r:id="rId30"/>
    <p:sldId id="3352" r:id="rId31"/>
    <p:sldId id="3353" r:id="rId32"/>
    <p:sldId id="3128" r:id="rId33"/>
    <p:sldId id="3129" r:id="rId34"/>
    <p:sldId id="3127" r:id="rId35"/>
    <p:sldId id="3331" r:id="rId36"/>
    <p:sldId id="3273" r:id="rId37"/>
    <p:sldId id="607" r:id="rId38"/>
    <p:sldId id="513" r:id="rId39"/>
    <p:sldId id="479" r:id="rId40"/>
    <p:sldId id="478" r:id="rId41"/>
    <p:sldId id="483" r:id="rId42"/>
    <p:sldId id="484" r:id="rId43"/>
    <p:sldId id="485" r:id="rId44"/>
    <p:sldId id="488" r:id="rId45"/>
    <p:sldId id="489" r:id="rId46"/>
    <p:sldId id="615" r:id="rId47"/>
    <p:sldId id="616" r:id="rId48"/>
    <p:sldId id="425" r:id="rId49"/>
    <p:sldId id="411" r:id="rId50"/>
    <p:sldId id="412" r:id="rId51"/>
    <p:sldId id="508" r:id="rId52"/>
    <p:sldId id="3346" r:id="rId53"/>
  </p:sldIdLst>
  <p:sldSz cx="12192000" cy="6858000"/>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192" userDrawn="1">
          <p15:clr>
            <a:srgbClr val="A4A3A4"/>
          </p15:clr>
        </p15:guide>
        <p15:guide id="3" pos="7584" userDrawn="1">
          <p15:clr>
            <a:srgbClr val="A4A3A4"/>
          </p15:clr>
        </p15:guide>
        <p15:guide id="4" orient="horz" pos="120" userDrawn="1">
          <p15:clr>
            <a:srgbClr val="A4A3A4"/>
          </p15:clr>
        </p15:guide>
        <p15:guide id="5" pos="7488" userDrawn="1">
          <p15:clr>
            <a:srgbClr val="A4A3A4"/>
          </p15:clr>
        </p15:guide>
        <p15:guide id="6" orient="horz" pos="672" userDrawn="1">
          <p15:clr>
            <a:srgbClr val="A4A3A4"/>
          </p15:clr>
        </p15:guide>
        <p15:guide id="7" orient="horz" pos="528" userDrawn="1">
          <p15:clr>
            <a:srgbClr val="A4A3A4"/>
          </p15:clr>
        </p15:guide>
        <p15:guide id="8" orient="horz" pos="17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33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AE2E8"/>
    <a:srgbClr val="ECECEC"/>
    <a:srgbClr val="0070C0"/>
    <a:srgbClr val="8A8A8A"/>
    <a:srgbClr val="32323C"/>
    <a:srgbClr val="EBEBEB"/>
    <a:srgbClr val="CACACA"/>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324" autoAdjust="0"/>
    <p:restoredTop sz="90920" autoAdjust="0"/>
  </p:normalViewPr>
  <p:slideViewPr>
    <p:cSldViewPr snapToGrid="0">
      <p:cViewPr varScale="1">
        <p:scale>
          <a:sx n="86" d="100"/>
          <a:sy n="86" d="100"/>
        </p:scale>
        <p:origin x="84" y="420"/>
      </p:cViewPr>
      <p:guideLst>
        <p:guide orient="horz" pos="3960"/>
        <p:guide pos="192"/>
        <p:guide pos="7584"/>
        <p:guide orient="horz" pos="120"/>
        <p:guide pos="7488"/>
        <p:guide orient="horz" pos="672"/>
        <p:guide orient="horz" pos="528"/>
        <p:guide orient="horz" pos="1704"/>
      </p:guideLst>
    </p:cSldViewPr>
  </p:slideViewPr>
  <p:outlineViewPr>
    <p:cViewPr>
      <p:scale>
        <a:sx n="25" d="100"/>
        <a:sy n="25" d="100"/>
      </p:scale>
      <p:origin x="0" y="0"/>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7BAE7E-92DB-4E72-8243-A360E0963762}"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55B50644-61BB-4D6E-8882-B3E4DEEAFA11}" type="pres">
      <dgm:prSet presAssocID="{7B7BAE7E-92DB-4E72-8243-A360E0963762}" presName="Name0" presStyleCnt="0">
        <dgm:presLayoutVars>
          <dgm:chMax val="7"/>
          <dgm:chPref val="7"/>
          <dgm:dir/>
        </dgm:presLayoutVars>
      </dgm:prSet>
      <dgm:spPr/>
    </dgm:pt>
  </dgm:ptLst>
  <dgm:cxnLst>
    <dgm:cxn modelId="{D8729912-65CA-420C-B422-3CC03C6EF68C}" type="presOf" srcId="{7B7BAE7E-92DB-4E72-8243-A360E0963762}" destId="{55B50644-61BB-4D6E-8882-B3E4DEEAFA11}"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4343B5-7DEB-4AF8-A5B3-9FB563E9A1E8}" type="doc">
      <dgm:prSet loTypeId="urn:microsoft.com/office/officeart/2005/8/layout/arrow2" loCatId="process" qsTypeId="urn:microsoft.com/office/officeart/2005/8/quickstyle/simple1" qsCatId="simple" csTypeId="urn:microsoft.com/office/officeart/2005/8/colors/accent1_2" csCatId="accent1" phldr="1"/>
      <dgm:spPr/>
    </dgm:pt>
    <dgm:pt modelId="{CEA2684E-9805-436B-BD1E-AEB10ECFD9B3}">
      <dgm:prSet phldrT="[Text]" custT="1"/>
      <dgm:spPr/>
      <dgm:t>
        <a:bodyPr/>
        <a:lstStyle/>
        <a:p>
          <a:pPr>
            <a:lnSpc>
              <a:spcPct val="110000"/>
            </a:lnSpc>
          </a:pPr>
          <a:r>
            <a:rPr lang="nl-NL" sz="2400" dirty="0">
              <a:solidFill>
                <a:schemeClr val="accent5"/>
              </a:solidFill>
            </a:rPr>
            <a:t>Land by demonstrating value to all stakeholders</a:t>
          </a:r>
          <a:endParaRPr lang="en-US" sz="2400" dirty="0">
            <a:solidFill>
              <a:schemeClr val="accent5"/>
            </a:solidFill>
          </a:endParaRPr>
        </a:p>
      </dgm:t>
    </dgm:pt>
    <dgm:pt modelId="{56E28857-C22D-434F-B745-71F9DBC3A21F}" type="parTrans" cxnId="{277F7C03-5608-4502-A269-958554DC3920}">
      <dgm:prSet/>
      <dgm:spPr/>
      <dgm:t>
        <a:bodyPr/>
        <a:lstStyle/>
        <a:p>
          <a:endParaRPr lang="en-US"/>
        </a:p>
      </dgm:t>
    </dgm:pt>
    <dgm:pt modelId="{5F0D18C1-F19E-4B4A-8D0D-CDBC56AE6E50}" type="sibTrans" cxnId="{277F7C03-5608-4502-A269-958554DC3920}">
      <dgm:prSet/>
      <dgm:spPr/>
      <dgm:t>
        <a:bodyPr/>
        <a:lstStyle/>
        <a:p>
          <a:endParaRPr lang="en-US"/>
        </a:p>
      </dgm:t>
    </dgm:pt>
    <dgm:pt modelId="{09EADB30-FED6-469C-AD8F-B5C8C44AEDEF}">
      <dgm:prSet phldrT="[Text]" custT="1"/>
      <dgm:spPr/>
      <dgm:t>
        <a:bodyPr/>
        <a:lstStyle/>
        <a:p>
          <a:pPr>
            <a:lnSpc>
              <a:spcPct val="110000"/>
            </a:lnSpc>
          </a:pPr>
          <a:r>
            <a:rPr lang="nl-NL" sz="2400" dirty="0">
              <a:solidFill>
                <a:schemeClr val="accent5"/>
              </a:solidFill>
            </a:rPr>
            <a:t>Expand by building a compentance center</a:t>
          </a:r>
          <a:endParaRPr lang="en-US" sz="2400" dirty="0">
            <a:solidFill>
              <a:schemeClr val="accent5"/>
            </a:solidFill>
          </a:endParaRPr>
        </a:p>
      </dgm:t>
    </dgm:pt>
    <dgm:pt modelId="{29E9270F-7EB5-410F-A2F7-AC449F0A8516}" type="parTrans" cxnId="{451F7D03-8ABB-4D30-A96B-577F96D0E9D2}">
      <dgm:prSet/>
      <dgm:spPr/>
      <dgm:t>
        <a:bodyPr/>
        <a:lstStyle/>
        <a:p>
          <a:endParaRPr lang="en-US"/>
        </a:p>
      </dgm:t>
    </dgm:pt>
    <dgm:pt modelId="{1F612A48-9422-462C-8295-390F1F510CED}" type="sibTrans" cxnId="{451F7D03-8ABB-4D30-A96B-577F96D0E9D2}">
      <dgm:prSet/>
      <dgm:spPr/>
      <dgm:t>
        <a:bodyPr/>
        <a:lstStyle/>
        <a:p>
          <a:endParaRPr lang="en-US"/>
        </a:p>
      </dgm:t>
    </dgm:pt>
    <dgm:pt modelId="{191EF35C-6E49-4CBA-899F-B8DE10CD13A2}">
      <dgm:prSet phldrT="[Text]" custT="1"/>
      <dgm:spPr/>
      <dgm:t>
        <a:bodyPr/>
        <a:lstStyle/>
        <a:p>
          <a:pPr>
            <a:lnSpc>
              <a:spcPct val="110000"/>
            </a:lnSpc>
          </a:pPr>
          <a:r>
            <a:rPr lang="nl-NL" sz="2400" dirty="0">
              <a:solidFill>
                <a:schemeClr val="accent5"/>
              </a:solidFill>
            </a:rPr>
            <a:t>Continuous improvement</a:t>
          </a:r>
          <a:endParaRPr lang="en-US" sz="2400" dirty="0">
            <a:solidFill>
              <a:schemeClr val="accent5"/>
            </a:solidFill>
          </a:endParaRPr>
        </a:p>
      </dgm:t>
    </dgm:pt>
    <dgm:pt modelId="{BCEB9621-19AF-4F02-81E3-023E844E0D07}" type="parTrans" cxnId="{26C974B5-B098-4CB5-8838-56829DE67DFE}">
      <dgm:prSet/>
      <dgm:spPr/>
      <dgm:t>
        <a:bodyPr/>
        <a:lstStyle/>
        <a:p>
          <a:endParaRPr lang="en-US"/>
        </a:p>
      </dgm:t>
    </dgm:pt>
    <dgm:pt modelId="{6A3CA178-1D7B-458A-8EA6-D87106DEBEB4}" type="sibTrans" cxnId="{26C974B5-B098-4CB5-8838-56829DE67DFE}">
      <dgm:prSet/>
      <dgm:spPr/>
      <dgm:t>
        <a:bodyPr/>
        <a:lstStyle/>
        <a:p>
          <a:endParaRPr lang="en-US"/>
        </a:p>
      </dgm:t>
    </dgm:pt>
    <dgm:pt modelId="{4D3798E0-B142-445E-931F-5D5AEABCAF6B}" type="pres">
      <dgm:prSet presAssocID="{054343B5-7DEB-4AF8-A5B3-9FB563E9A1E8}" presName="arrowDiagram" presStyleCnt="0">
        <dgm:presLayoutVars>
          <dgm:chMax val="5"/>
          <dgm:dir/>
          <dgm:resizeHandles val="exact"/>
        </dgm:presLayoutVars>
      </dgm:prSet>
      <dgm:spPr/>
    </dgm:pt>
    <dgm:pt modelId="{04408980-BC3A-4CF7-8D5A-9A9C554F8C01}" type="pres">
      <dgm:prSet presAssocID="{054343B5-7DEB-4AF8-A5B3-9FB563E9A1E8}" presName="arrow" presStyleLbl="bgShp" presStyleIdx="0" presStyleCnt="1"/>
      <dgm:spPr>
        <a:solidFill>
          <a:schemeClr val="tx1">
            <a:lumMod val="10000"/>
            <a:lumOff val="90000"/>
          </a:schemeClr>
        </a:solidFill>
      </dgm:spPr>
    </dgm:pt>
    <dgm:pt modelId="{891A3B4B-93E5-4CB2-9309-AD34080D40F0}" type="pres">
      <dgm:prSet presAssocID="{054343B5-7DEB-4AF8-A5B3-9FB563E9A1E8}" presName="arrowDiagram3" presStyleCnt="0"/>
      <dgm:spPr/>
    </dgm:pt>
    <dgm:pt modelId="{E95AA165-DDE8-448C-BF4C-A5C7EB352971}" type="pres">
      <dgm:prSet presAssocID="{CEA2684E-9805-436B-BD1E-AEB10ECFD9B3}" presName="bullet3a" presStyleLbl="node1" presStyleIdx="0" presStyleCnt="3"/>
      <dgm:spPr>
        <a:solidFill>
          <a:schemeClr val="accent4"/>
        </a:solidFill>
      </dgm:spPr>
    </dgm:pt>
    <dgm:pt modelId="{0A2440A6-2434-4120-AEEE-4BAF98158A39}" type="pres">
      <dgm:prSet presAssocID="{CEA2684E-9805-436B-BD1E-AEB10ECFD9B3}" presName="textBox3a" presStyleLbl="revTx" presStyleIdx="0" presStyleCnt="3" custScaleX="169803" custLinFactNeighborX="50718">
        <dgm:presLayoutVars>
          <dgm:bulletEnabled val="1"/>
        </dgm:presLayoutVars>
      </dgm:prSet>
      <dgm:spPr/>
    </dgm:pt>
    <dgm:pt modelId="{DB432EEF-38DD-4D25-AE77-B4ECF6F842FB}" type="pres">
      <dgm:prSet presAssocID="{09EADB30-FED6-469C-AD8F-B5C8C44AEDEF}" presName="bullet3b" presStyleLbl="node1" presStyleIdx="1" presStyleCnt="3" custLinFactNeighborX="-29113" custLinFactNeighborY="29905"/>
      <dgm:spPr>
        <a:solidFill>
          <a:schemeClr val="accent4"/>
        </a:solidFill>
      </dgm:spPr>
    </dgm:pt>
    <dgm:pt modelId="{B4647645-9641-47E5-9B40-147EE55BBD55}" type="pres">
      <dgm:prSet presAssocID="{09EADB30-FED6-469C-AD8F-B5C8C44AEDEF}" presName="textBox3b" presStyleLbl="revTx" presStyleIdx="1" presStyleCnt="3" custScaleX="142304" custLinFactNeighborX="27989" custLinFactNeighborY="5614">
        <dgm:presLayoutVars>
          <dgm:bulletEnabled val="1"/>
        </dgm:presLayoutVars>
      </dgm:prSet>
      <dgm:spPr/>
    </dgm:pt>
    <dgm:pt modelId="{8FAE358F-D966-4586-A0C0-D66EA27A3220}" type="pres">
      <dgm:prSet presAssocID="{191EF35C-6E49-4CBA-899F-B8DE10CD13A2}" presName="bullet3c" presStyleLbl="node1" presStyleIdx="2" presStyleCnt="3"/>
      <dgm:spPr>
        <a:solidFill>
          <a:schemeClr val="accent4"/>
        </a:solidFill>
      </dgm:spPr>
    </dgm:pt>
    <dgm:pt modelId="{1C149D1B-7E06-4A93-B1AA-44990E6A37C1}" type="pres">
      <dgm:prSet presAssocID="{191EF35C-6E49-4CBA-899F-B8DE10CD13A2}" presName="textBox3c" presStyleLbl="revTx" presStyleIdx="2" presStyleCnt="3">
        <dgm:presLayoutVars>
          <dgm:bulletEnabled val="1"/>
        </dgm:presLayoutVars>
      </dgm:prSet>
      <dgm:spPr/>
    </dgm:pt>
  </dgm:ptLst>
  <dgm:cxnLst>
    <dgm:cxn modelId="{277F7C03-5608-4502-A269-958554DC3920}" srcId="{054343B5-7DEB-4AF8-A5B3-9FB563E9A1E8}" destId="{CEA2684E-9805-436B-BD1E-AEB10ECFD9B3}" srcOrd="0" destOrd="0" parTransId="{56E28857-C22D-434F-B745-71F9DBC3A21F}" sibTransId="{5F0D18C1-F19E-4B4A-8D0D-CDBC56AE6E50}"/>
    <dgm:cxn modelId="{451F7D03-8ABB-4D30-A96B-577F96D0E9D2}" srcId="{054343B5-7DEB-4AF8-A5B3-9FB563E9A1E8}" destId="{09EADB30-FED6-469C-AD8F-B5C8C44AEDEF}" srcOrd="1" destOrd="0" parTransId="{29E9270F-7EB5-410F-A2F7-AC449F0A8516}" sibTransId="{1F612A48-9422-462C-8295-390F1F510CED}"/>
    <dgm:cxn modelId="{CF98A906-F683-4956-A917-8BE6A0A74847}" type="presOf" srcId="{191EF35C-6E49-4CBA-899F-B8DE10CD13A2}" destId="{1C149D1B-7E06-4A93-B1AA-44990E6A37C1}" srcOrd="0" destOrd="0" presId="urn:microsoft.com/office/officeart/2005/8/layout/arrow2"/>
    <dgm:cxn modelId="{42B73D5F-9CCE-4115-A569-1050393CD999}" type="presOf" srcId="{CEA2684E-9805-436B-BD1E-AEB10ECFD9B3}" destId="{0A2440A6-2434-4120-AEEE-4BAF98158A39}" srcOrd="0" destOrd="0" presId="urn:microsoft.com/office/officeart/2005/8/layout/arrow2"/>
    <dgm:cxn modelId="{26C974B5-B098-4CB5-8838-56829DE67DFE}" srcId="{054343B5-7DEB-4AF8-A5B3-9FB563E9A1E8}" destId="{191EF35C-6E49-4CBA-899F-B8DE10CD13A2}" srcOrd="2" destOrd="0" parTransId="{BCEB9621-19AF-4F02-81E3-023E844E0D07}" sibTransId="{6A3CA178-1D7B-458A-8EA6-D87106DEBEB4}"/>
    <dgm:cxn modelId="{616942E4-78A4-4EBF-8F21-E93D353F132F}" type="presOf" srcId="{054343B5-7DEB-4AF8-A5B3-9FB563E9A1E8}" destId="{4D3798E0-B142-445E-931F-5D5AEABCAF6B}" srcOrd="0" destOrd="0" presId="urn:microsoft.com/office/officeart/2005/8/layout/arrow2"/>
    <dgm:cxn modelId="{7B7454EC-E667-4D60-ABF1-42AEC603842A}" type="presOf" srcId="{09EADB30-FED6-469C-AD8F-B5C8C44AEDEF}" destId="{B4647645-9641-47E5-9B40-147EE55BBD55}" srcOrd="0" destOrd="0" presId="urn:microsoft.com/office/officeart/2005/8/layout/arrow2"/>
    <dgm:cxn modelId="{26CE532D-00B1-4CAE-8376-DDB1C3CFE24E}" type="presParOf" srcId="{4D3798E0-B142-445E-931F-5D5AEABCAF6B}" destId="{04408980-BC3A-4CF7-8D5A-9A9C554F8C01}" srcOrd="0" destOrd="0" presId="urn:microsoft.com/office/officeart/2005/8/layout/arrow2"/>
    <dgm:cxn modelId="{8B2F0812-2999-42A2-BE1C-6C4DC6103581}" type="presParOf" srcId="{4D3798E0-B142-445E-931F-5D5AEABCAF6B}" destId="{891A3B4B-93E5-4CB2-9309-AD34080D40F0}" srcOrd="1" destOrd="0" presId="urn:microsoft.com/office/officeart/2005/8/layout/arrow2"/>
    <dgm:cxn modelId="{F1E665EA-5979-4BCE-9A98-44DC59FA6636}" type="presParOf" srcId="{891A3B4B-93E5-4CB2-9309-AD34080D40F0}" destId="{E95AA165-DDE8-448C-BF4C-A5C7EB352971}" srcOrd="0" destOrd="0" presId="urn:microsoft.com/office/officeart/2005/8/layout/arrow2"/>
    <dgm:cxn modelId="{DB1DB7FF-52B6-4056-BF62-97589AF32E02}" type="presParOf" srcId="{891A3B4B-93E5-4CB2-9309-AD34080D40F0}" destId="{0A2440A6-2434-4120-AEEE-4BAF98158A39}" srcOrd="1" destOrd="0" presId="urn:microsoft.com/office/officeart/2005/8/layout/arrow2"/>
    <dgm:cxn modelId="{357A59F9-ABDA-45B2-95DD-5FC154C6A44E}" type="presParOf" srcId="{891A3B4B-93E5-4CB2-9309-AD34080D40F0}" destId="{DB432EEF-38DD-4D25-AE77-B4ECF6F842FB}" srcOrd="2" destOrd="0" presId="urn:microsoft.com/office/officeart/2005/8/layout/arrow2"/>
    <dgm:cxn modelId="{6148341C-4B48-49EF-8D68-B3B5A8A0BD5B}" type="presParOf" srcId="{891A3B4B-93E5-4CB2-9309-AD34080D40F0}" destId="{B4647645-9641-47E5-9B40-147EE55BBD55}" srcOrd="3" destOrd="0" presId="urn:microsoft.com/office/officeart/2005/8/layout/arrow2"/>
    <dgm:cxn modelId="{F38D72EB-9C17-48C2-B313-5FAB52BED2DD}" type="presParOf" srcId="{891A3B4B-93E5-4CB2-9309-AD34080D40F0}" destId="{8FAE358F-D966-4586-A0C0-D66EA27A3220}" srcOrd="4" destOrd="0" presId="urn:microsoft.com/office/officeart/2005/8/layout/arrow2"/>
    <dgm:cxn modelId="{9D7B1EE7-BEDE-48C4-9D0C-4BF8895450A9}" type="presParOf" srcId="{891A3B4B-93E5-4CB2-9309-AD34080D40F0}" destId="{1C149D1B-7E06-4A93-B1AA-44990E6A37C1}" srcOrd="5"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F6E8A5-0378-49F5-9068-6FD60224080B}"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AE9CDD69-2B3A-43E5-9131-70F6061A7395}">
      <dgm:prSet phldrT="[Text]" custT="1"/>
      <dgm:spPr>
        <a:solidFill>
          <a:schemeClr val="accent6"/>
        </a:solidFill>
        <a:ln>
          <a:noFill/>
        </a:ln>
      </dgm:spPr>
      <dgm:t>
        <a:bodyPr/>
        <a:lstStyle/>
        <a:p>
          <a:r>
            <a:rPr lang="en-US" sz="2000" dirty="0"/>
            <a:t>Kick off</a:t>
          </a:r>
        </a:p>
      </dgm:t>
    </dgm:pt>
    <dgm:pt modelId="{9B4DB96E-D521-4C4C-A2B9-D21BB3663C69}" type="parTrans" cxnId="{55DDF2AD-1909-4A87-B7BB-5BB3EE6FD1AE}">
      <dgm:prSet/>
      <dgm:spPr/>
      <dgm:t>
        <a:bodyPr/>
        <a:lstStyle/>
        <a:p>
          <a:endParaRPr lang="en-US"/>
        </a:p>
      </dgm:t>
    </dgm:pt>
    <dgm:pt modelId="{04B854B7-FC3A-4F4C-95DA-0BAF02CE070D}" type="sibTrans" cxnId="{55DDF2AD-1909-4A87-B7BB-5BB3EE6FD1AE}">
      <dgm:prSet/>
      <dgm:spPr/>
      <dgm:t>
        <a:bodyPr/>
        <a:lstStyle/>
        <a:p>
          <a:endParaRPr lang="en-US"/>
        </a:p>
      </dgm:t>
    </dgm:pt>
    <dgm:pt modelId="{46EA1EE4-EC19-4801-B1A6-7D52515CB8C2}">
      <dgm:prSet phldrT="[Text]" custT="1"/>
      <dgm:spPr>
        <a:solidFill>
          <a:schemeClr val="bg2">
            <a:lumMod val="95000"/>
          </a:schemeClr>
        </a:solidFill>
        <a:ln w="50800">
          <a:solidFill>
            <a:schemeClr val="bg2">
              <a:lumMod val="95000"/>
            </a:schemeClr>
          </a:solidFill>
        </a:ln>
      </dgm:spPr>
      <dgm:t>
        <a:bodyPr lIns="182880" anchor="ctr"/>
        <a:lstStyle/>
        <a:p>
          <a:r>
            <a:rPr lang="nl-NL" sz="900" dirty="0">
              <a:solidFill>
                <a:schemeClr val="accent5"/>
              </a:solidFill>
            </a:rPr>
            <a:t>Charter</a:t>
          </a:r>
          <a:endParaRPr lang="en-US" sz="900" dirty="0">
            <a:solidFill>
              <a:schemeClr val="accent5"/>
            </a:solidFill>
          </a:endParaRPr>
        </a:p>
      </dgm:t>
    </dgm:pt>
    <dgm:pt modelId="{D71BA616-77A2-445F-B9FB-B0ED6D0A5E46}" type="parTrans" cxnId="{5136A19F-FD65-4F43-B496-81782DE1A558}">
      <dgm:prSet/>
      <dgm:spPr/>
      <dgm:t>
        <a:bodyPr/>
        <a:lstStyle/>
        <a:p>
          <a:endParaRPr lang="en-US"/>
        </a:p>
      </dgm:t>
    </dgm:pt>
    <dgm:pt modelId="{0FE44E13-B225-43D0-82FD-E82D147F7B7D}" type="sibTrans" cxnId="{5136A19F-FD65-4F43-B496-81782DE1A558}">
      <dgm:prSet/>
      <dgm:spPr/>
      <dgm:t>
        <a:bodyPr/>
        <a:lstStyle/>
        <a:p>
          <a:endParaRPr lang="en-US"/>
        </a:p>
      </dgm:t>
    </dgm:pt>
    <dgm:pt modelId="{47B9207B-4D83-49EF-90A8-38FE91079A36}">
      <dgm:prSet phldrT="[Text]" custT="1"/>
      <dgm:spPr>
        <a:solidFill>
          <a:schemeClr val="accent6"/>
        </a:solidFill>
        <a:ln>
          <a:noFill/>
        </a:ln>
      </dgm:spPr>
      <dgm:t>
        <a:bodyPr/>
        <a:lstStyle/>
        <a:p>
          <a:r>
            <a:rPr lang="en-US" sz="2000"/>
            <a:t>Product training</a:t>
          </a:r>
          <a:endParaRPr lang="en-US" sz="2000" dirty="0"/>
        </a:p>
      </dgm:t>
    </dgm:pt>
    <dgm:pt modelId="{5E8ABCB6-0715-4225-80F8-035669DD9747}" type="parTrans" cxnId="{E04F5B13-8FF3-4796-8BB7-F1C1729EB247}">
      <dgm:prSet/>
      <dgm:spPr/>
      <dgm:t>
        <a:bodyPr/>
        <a:lstStyle/>
        <a:p>
          <a:endParaRPr lang="en-US"/>
        </a:p>
      </dgm:t>
    </dgm:pt>
    <dgm:pt modelId="{14F438A8-6795-444D-AB4B-EEC1406A2EF9}" type="sibTrans" cxnId="{E04F5B13-8FF3-4796-8BB7-F1C1729EB247}">
      <dgm:prSet/>
      <dgm:spPr/>
      <dgm:t>
        <a:bodyPr/>
        <a:lstStyle/>
        <a:p>
          <a:endParaRPr lang="en-US"/>
        </a:p>
      </dgm:t>
    </dgm:pt>
    <dgm:pt modelId="{5615AB73-AD44-45FD-8316-9BC0C76D29CA}">
      <dgm:prSet phldrT="[Text]" custT="1"/>
      <dgm:spPr>
        <a:solidFill>
          <a:schemeClr val="bg2">
            <a:lumMod val="95000"/>
          </a:schemeClr>
        </a:solidFill>
        <a:ln w="50800">
          <a:solidFill>
            <a:schemeClr val="bg2">
              <a:lumMod val="95000"/>
            </a:schemeClr>
          </a:solidFill>
        </a:ln>
      </dgm:spPr>
      <dgm:t>
        <a:bodyPr lIns="182880" anchor="ctr"/>
        <a:lstStyle/>
        <a:p>
          <a:pPr>
            <a:lnSpc>
              <a:spcPct val="110000"/>
            </a:lnSpc>
          </a:pPr>
          <a:r>
            <a:rPr lang="nl-NL" sz="1100" dirty="0">
              <a:solidFill>
                <a:schemeClr val="accent5"/>
              </a:solidFill>
            </a:rPr>
            <a:t>Product training </a:t>
          </a:r>
          <a:r>
            <a:rPr lang="nl-NL" sz="1100" dirty="0" err="1">
              <a:solidFill>
                <a:schemeClr val="accent5"/>
              </a:solidFill>
            </a:rPr>
            <a:t>delivered</a:t>
          </a:r>
          <a:r>
            <a:rPr lang="nl-NL" sz="1100" dirty="0">
              <a:solidFill>
                <a:schemeClr val="accent5"/>
              </a:solidFill>
            </a:rPr>
            <a:t> </a:t>
          </a:r>
          <a:r>
            <a:rPr lang="nl-NL" sz="1100" dirty="0" err="1">
              <a:solidFill>
                <a:schemeClr val="accent5"/>
              </a:solidFill>
            </a:rPr>
            <a:t>by</a:t>
          </a:r>
          <a:r>
            <a:rPr lang="nl-NL" sz="1100" dirty="0">
              <a:solidFill>
                <a:schemeClr val="accent5"/>
              </a:solidFill>
            </a:rPr>
            <a:t> </a:t>
          </a:r>
          <a:r>
            <a:rPr lang="nl-NL" sz="1100" dirty="0" err="1">
              <a:solidFill>
                <a:schemeClr val="accent5"/>
              </a:solidFill>
            </a:rPr>
            <a:t>Kofax</a:t>
          </a:r>
          <a:r>
            <a:rPr lang="nl-NL" sz="1100" dirty="0">
              <a:solidFill>
                <a:schemeClr val="accent5"/>
              </a:solidFill>
            </a:rPr>
            <a:t> Professional Services / </a:t>
          </a:r>
          <a:r>
            <a:rPr lang="nl-NL" sz="1100" dirty="0" err="1">
              <a:solidFill>
                <a:schemeClr val="accent5"/>
              </a:solidFill>
            </a:rPr>
            <a:t>Education</a:t>
          </a:r>
          <a:r>
            <a:rPr lang="nl-NL" sz="1100" dirty="0">
              <a:solidFill>
                <a:schemeClr val="accent5"/>
              </a:solidFill>
            </a:rPr>
            <a:t> Services</a:t>
          </a:r>
          <a:endParaRPr lang="en-US" sz="1100" dirty="0">
            <a:solidFill>
              <a:schemeClr val="accent5"/>
            </a:solidFill>
          </a:endParaRPr>
        </a:p>
      </dgm:t>
    </dgm:pt>
    <dgm:pt modelId="{9815EFBB-295F-46B1-8AC7-88C68AFA706C}" type="parTrans" cxnId="{8BE62A8C-5147-4F00-B906-23C6B042A968}">
      <dgm:prSet/>
      <dgm:spPr/>
      <dgm:t>
        <a:bodyPr/>
        <a:lstStyle/>
        <a:p>
          <a:endParaRPr lang="en-US"/>
        </a:p>
      </dgm:t>
    </dgm:pt>
    <dgm:pt modelId="{E841EDC8-B688-4F20-B5A8-54D4F35D8468}" type="sibTrans" cxnId="{8BE62A8C-5147-4F00-B906-23C6B042A968}">
      <dgm:prSet/>
      <dgm:spPr/>
      <dgm:t>
        <a:bodyPr/>
        <a:lstStyle/>
        <a:p>
          <a:endParaRPr lang="en-US"/>
        </a:p>
      </dgm:t>
    </dgm:pt>
    <dgm:pt modelId="{BDC77E7D-FF47-4478-8B8D-52BB54EB4099}">
      <dgm:prSet custT="1"/>
      <dgm:spPr>
        <a:solidFill>
          <a:schemeClr val="bg2">
            <a:lumMod val="95000"/>
          </a:schemeClr>
        </a:solidFill>
        <a:ln w="50800">
          <a:solidFill>
            <a:schemeClr val="bg2">
              <a:lumMod val="95000"/>
            </a:schemeClr>
          </a:solidFill>
        </a:ln>
      </dgm:spPr>
      <dgm:t>
        <a:bodyPr lIns="182880" anchor="ctr"/>
        <a:lstStyle/>
        <a:p>
          <a:r>
            <a:rPr lang="nl-NL" sz="900" dirty="0">
              <a:solidFill>
                <a:schemeClr val="accent5"/>
              </a:solidFill>
            </a:rPr>
            <a:t>Setting </a:t>
          </a:r>
          <a:r>
            <a:rPr lang="nl-NL" sz="900" dirty="0" err="1">
              <a:solidFill>
                <a:schemeClr val="accent5"/>
              </a:solidFill>
            </a:rPr>
            <a:t>expectations</a:t>
          </a:r>
          <a:r>
            <a:rPr lang="nl-NL" sz="900" dirty="0">
              <a:solidFill>
                <a:schemeClr val="accent5"/>
              </a:solidFill>
            </a:rPr>
            <a:t> &amp; goals </a:t>
          </a:r>
          <a:r>
            <a:rPr lang="nl-NL" sz="900" dirty="0" err="1">
              <a:solidFill>
                <a:schemeClr val="accent5"/>
              </a:solidFill>
            </a:rPr>
            <a:t>for</a:t>
          </a:r>
          <a:r>
            <a:rPr lang="nl-NL" sz="900" dirty="0">
              <a:solidFill>
                <a:schemeClr val="accent5"/>
              </a:solidFill>
            </a:rPr>
            <a:t> Customer </a:t>
          </a:r>
          <a:r>
            <a:rPr lang="nl-NL" sz="900" dirty="0" err="1">
              <a:solidFill>
                <a:schemeClr val="accent5"/>
              </a:solidFill>
            </a:rPr>
            <a:t>and</a:t>
          </a:r>
          <a:r>
            <a:rPr lang="nl-NL" sz="900" dirty="0">
              <a:solidFill>
                <a:schemeClr val="accent5"/>
              </a:solidFill>
            </a:rPr>
            <a:t> </a:t>
          </a:r>
          <a:r>
            <a:rPr lang="nl-NL" sz="900" dirty="0" err="1">
              <a:solidFill>
                <a:schemeClr val="accent5"/>
              </a:solidFill>
            </a:rPr>
            <a:t>Kofax</a:t>
          </a:r>
          <a:endParaRPr lang="en-US" sz="900" dirty="0">
            <a:solidFill>
              <a:schemeClr val="accent5"/>
            </a:solidFill>
          </a:endParaRPr>
        </a:p>
      </dgm:t>
    </dgm:pt>
    <dgm:pt modelId="{823EF3FE-C46C-4C5B-BBF9-4BE6CCA96D72}" type="parTrans" cxnId="{0D8F5DF6-4341-4648-9125-A365A16DD7EF}">
      <dgm:prSet/>
      <dgm:spPr/>
      <dgm:t>
        <a:bodyPr/>
        <a:lstStyle/>
        <a:p>
          <a:endParaRPr lang="en-US"/>
        </a:p>
      </dgm:t>
    </dgm:pt>
    <dgm:pt modelId="{0993315D-D227-4DBB-B157-F4819C8418E8}" type="sibTrans" cxnId="{0D8F5DF6-4341-4648-9125-A365A16DD7EF}">
      <dgm:prSet/>
      <dgm:spPr/>
      <dgm:t>
        <a:bodyPr/>
        <a:lstStyle/>
        <a:p>
          <a:endParaRPr lang="en-US"/>
        </a:p>
      </dgm:t>
    </dgm:pt>
    <dgm:pt modelId="{FB75E1F8-CBC4-4B50-AE73-F5CE297682A9}">
      <dgm:prSet custT="1"/>
      <dgm:spPr>
        <a:solidFill>
          <a:schemeClr val="bg2">
            <a:lumMod val="95000"/>
          </a:schemeClr>
        </a:solidFill>
        <a:ln w="50800">
          <a:solidFill>
            <a:schemeClr val="bg2">
              <a:lumMod val="95000"/>
            </a:schemeClr>
          </a:solidFill>
        </a:ln>
      </dgm:spPr>
      <dgm:t>
        <a:bodyPr lIns="182880" anchor="ctr"/>
        <a:lstStyle/>
        <a:p>
          <a:r>
            <a:rPr lang="nl-NL" sz="900" dirty="0">
              <a:solidFill>
                <a:schemeClr val="accent5"/>
              </a:solidFill>
            </a:rPr>
            <a:t>Methodology</a:t>
          </a:r>
          <a:endParaRPr lang="en-US" sz="900" dirty="0">
            <a:solidFill>
              <a:schemeClr val="accent5"/>
            </a:solidFill>
          </a:endParaRPr>
        </a:p>
      </dgm:t>
    </dgm:pt>
    <dgm:pt modelId="{3BE05BF8-9613-4BC9-AB5A-E48E193C6C87}" type="parTrans" cxnId="{D710CA0C-9770-4620-849F-684D0B0443EB}">
      <dgm:prSet/>
      <dgm:spPr/>
      <dgm:t>
        <a:bodyPr/>
        <a:lstStyle/>
        <a:p>
          <a:endParaRPr lang="en-US"/>
        </a:p>
      </dgm:t>
    </dgm:pt>
    <dgm:pt modelId="{FA478BFD-CB57-43C9-A9CA-25DA6A69B5FA}" type="sibTrans" cxnId="{D710CA0C-9770-4620-849F-684D0B0443EB}">
      <dgm:prSet/>
      <dgm:spPr/>
      <dgm:t>
        <a:bodyPr/>
        <a:lstStyle/>
        <a:p>
          <a:endParaRPr lang="en-US"/>
        </a:p>
      </dgm:t>
    </dgm:pt>
    <dgm:pt modelId="{43798851-45F5-4759-823A-2A574CA52035}">
      <dgm:prSet custT="1"/>
      <dgm:spPr>
        <a:solidFill>
          <a:schemeClr val="bg2">
            <a:lumMod val="95000"/>
          </a:schemeClr>
        </a:solidFill>
        <a:ln w="50800">
          <a:solidFill>
            <a:schemeClr val="bg2">
              <a:lumMod val="95000"/>
            </a:schemeClr>
          </a:solidFill>
        </a:ln>
      </dgm:spPr>
      <dgm:t>
        <a:bodyPr lIns="182880" anchor="ctr"/>
        <a:lstStyle/>
        <a:p>
          <a:r>
            <a:rPr lang="nl-NL" sz="900" dirty="0">
              <a:solidFill>
                <a:schemeClr val="accent5"/>
              </a:solidFill>
            </a:rPr>
            <a:t>Planning/timebox</a:t>
          </a:r>
          <a:endParaRPr lang="en-US" sz="900" dirty="0">
            <a:solidFill>
              <a:schemeClr val="accent5"/>
            </a:solidFill>
          </a:endParaRPr>
        </a:p>
      </dgm:t>
    </dgm:pt>
    <dgm:pt modelId="{F81BBDFF-564B-4CDB-93E7-B7559031E480}" type="parTrans" cxnId="{313C3AD4-B1D5-41F9-A3C4-EF0197B9E425}">
      <dgm:prSet/>
      <dgm:spPr/>
      <dgm:t>
        <a:bodyPr/>
        <a:lstStyle/>
        <a:p>
          <a:endParaRPr lang="en-US"/>
        </a:p>
      </dgm:t>
    </dgm:pt>
    <dgm:pt modelId="{86A5C510-5662-4F2A-B9A6-BAC2FB882CC8}" type="sibTrans" cxnId="{313C3AD4-B1D5-41F9-A3C4-EF0197B9E425}">
      <dgm:prSet/>
      <dgm:spPr/>
      <dgm:t>
        <a:bodyPr/>
        <a:lstStyle/>
        <a:p>
          <a:endParaRPr lang="en-US"/>
        </a:p>
      </dgm:t>
    </dgm:pt>
    <dgm:pt modelId="{77F30A5E-189D-4590-B6E0-94EE8BDF0543}">
      <dgm:prSet phldrT="[Text]" custT="1"/>
      <dgm:spPr>
        <a:solidFill>
          <a:schemeClr val="bg2">
            <a:lumMod val="95000"/>
          </a:schemeClr>
        </a:solidFill>
        <a:ln w="50800">
          <a:solidFill>
            <a:schemeClr val="bg2">
              <a:lumMod val="95000"/>
            </a:schemeClr>
          </a:solidFill>
        </a:ln>
      </dgm:spPr>
      <dgm:t>
        <a:bodyPr lIns="182880" anchor="ctr"/>
        <a:lstStyle/>
        <a:p>
          <a:r>
            <a:rPr lang="nl-NL" sz="900">
              <a:solidFill>
                <a:schemeClr val="accent5"/>
              </a:solidFill>
            </a:rPr>
            <a:t>Source control</a:t>
          </a:r>
          <a:endParaRPr lang="en-US" sz="900" dirty="0">
            <a:solidFill>
              <a:schemeClr val="accent5"/>
            </a:solidFill>
          </a:endParaRPr>
        </a:p>
      </dgm:t>
    </dgm:pt>
    <dgm:pt modelId="{B9C7E145-91CC-48A3-B6D6-0146CA8F701A}" type="parTrans" cxnId="{02D17FA1-DB26-482E-B7B3-A4188D284644}">
      <dgm:prSet/>
      <dgm:spPr/>
      <dgm:t>
        <a:bodyPr/>
        <a:lstStyle/>
        <a:p>
          <a:endParaRPr lang="en-US"/>
        </a:p>
      </dgm:t>
    </dgm:pt>
    <dgm:pt modelId="{1006B72B-8FCA-4716-8167-DCABB586F618}" type="sibTrans" cxnId="{02D17FA1-DB26-482E-B7B3-A4188D284644}">
      <dgm:prSet/>
      <dgm:spPr/>
      <dgm:t>
        <a:bodyPr/>
        <a:lstStyle/>
        <a:p>
          <a:endParaRPr lang="en-US"/>
        </a:p>
      </dgm:t>
    </dgm:pt>
    <dgm:pt modelId="{19A5AA94-1874-480C-8FD8-68584AD10518}">
      <dgm:prSet phldrT="[Text]" custT="1"/>
      <dgm:spPr>
        <a:solidFill>
          <a:schemeClr val="accent6"/>
        </a:solidFill>
        <a:ln>
          <a:noFill/>
        </a:ln>
      </dgm:spPr>
      <dgm:t>
        <a:bodyPr/>
        <a:lstStyle/>
        <a:p>
          <a:r>
            <a:rPr lang="en-US" sz="2000" dirty="0"/>
            <a:t>Agile Delivery</a:t>
          </a:r>
        </a:p>
      </dgm:t>
    </dgm:pt>
    <dgm:pt modelId="{A61A17FC-1AE5-406F-95BC-C4BBA5A795C6}" type="parTrans" cxnId="{F1212203-B620-45EC-A27E-7075A98F0B56}">
      <dgm:prSet/>
      <dgm:spPr/>
      <dgm:t>
        <a:bodyPr/>
        <a:lstStyle/>
        <a:p>
          <a:endParaRPr lang="en-US"/>
        </a:p>
      </dgm:t>
    </dgm:pt>
    <dgm:pt modelId="{E0762119-1C90-4C3F-965F-ADBC8E3D411F}" type="sibTrans" cxnId="{F1212203-B620-45EC-A27E-7075A98F0B56}">
      <dgm:prSet/>
      <dgm:spPr/>
      <dgm:t>
        <a:bodyPr/>
        <a:lstStyle/>
        <a:p>
          <a:endParaRPr lang="en-US"/>
        </a:p>
      </dgm:t>
    </dgm:pt>
    <dgm:pt modelId="{9557F439-2AA4-46E9-86D3-1D128867EB7B}">
      <dgm:prSet phldrT="[Text]" custT="1"/>
      <dgm:spPr>
        <a:solidFill>
          <a:schemeClr val="bg2">
            <a:lumMod val="95000"/>
          </a:schemeClr>
        </a:solidFill>
        <a:ln w="50800">
          <a:solidFill>
            <a:schemeClr val="bg2">
              <a:lumMod val="95000"/>
            </a:schemeClr>
          </a:solidFill>
        </a:ln>
      </dgm:spPr>
      <dgm:t>
        <a:bodyPr lIns="182880" anchor="ctr"/>
        <a:lstStyle/>
        <a:p>
          <a:r>
            <a:rPr lang="nl-NL" sz="900" dirty="0" err="1">
              <a:solidFill>
                <a:schemeClr val="accent5"/>
              </a:solidFill>
            </a:rPr>
            <a:t>Define</a:t>
          </a:r>
          <a:r>
            <a:rPr lang="nl-NL" sz="900" dirty="0">
              <a:solidFill>
                <a:schemeClr val="accent5"/>
              </a:solidFill>
            </a:rPr>
            <a:t>, </a:t>
          </a:r>
          <a:r>
            <a:rPr lang="nl-NL" sz="900" dirty="0" err="1">
              <a:solidFill>
                <a:schemeClr val="accent5"/>
              </a:solidFill>
            </a:rPr>
            <a:t>prioritize</a:t>
          </a:r>
          <a:r>
            <a:rPr lang="nl-NL" sz="900" dirty="0">
              <a:solidFill>
                <a:schemeClr val="accent5"/>
              </a:solidFill>
            </a:rPr>
            <a:t> </a:t>
          </a:r>
          <a:r>
            <a:rPr lang="nl-NL" sz="900" dirty="0" err="1">
              <a:solidFill>
                <a:schemeClr val="accent5"/>
              </a:solidFill>
            </a:rPr>
            <a:t>and</a:t>
          </a:r>
          <a:r>
            <a:rPr lang="nl-NL" sz="900" dirty="0">
              <a:solidFill>
                <a:schemeClr val="accent5"/>
              </a:solidFill>
            </a:rPr>
            <a:t> </a:t>
          </a:r>
          <a:r>
            <a:rPr lang="nl-NL" sz="900" dirty="0" err="1">
              <a:solidFill>
                <a:schemeClr val="accent5"/>
              </a:solidFill>
            </a:rPr>
            <a:t>add</a:t>
          </a:r>
          <a:r>
            <a:rPr lang="nl-NL" sz="900" dirty="0">
              <a:solidFill>
                <a:schemeClr val="accent5"/>
              </a:solidFill>
            </a:rPr>
            <a:t> robot use cases </a:t>
          </a:r>
          <a:r>
            <a:rPr lang="nl-NL" sz="900" dirty="0" err="1">
              <a:solidFill>
                <a:schemeClr val="accent5"/>
              </a:solidFill>
            </a:rPr>
            <a:t>to</a:t>
          </a:r>
          <a:r>
            <a:rPr lang="nl-NL" sz="900" dirty="0">
              <a:solidFill>
                <a:schemeClr val="accent5"/>
              </a:solidFill>
            </a:rPr>
            <a:t> </a:t>
          </a:r>
          <a:r>
            <a:rPr lang="nl-NL" sz="900" dirty="0" err="1">
              <a:solidFill>
                <a:schemeClr val="accent5"/>
              </a:solidFill>
            </a:rPr>
            <a:t>backlog</a:t>
          </a:r>
          <a:r>
            <a:rPr lang="nl-NL" sz="900" dirty="0">
              <a:solidFill>
                <a:schemeClr val="accent5"/>
              </a:solidFill>
            </a:rPr>
            <a:t> </a:t>
          </a:r>
          <a:r>
            <a:rPr lang="nl-NL" sz="900" dirty="0" err="1">
              <a:solidFill>
                <a:schemeClr val="accent5"/>
              </a:solidFill>
            </a:rPr>
            <a:t>and</a:t>
          </a:r>
          <a:r>
            <a:rPr lang="nl-NL" sz="900" dirty="0">
              <a:solidFill>
                <a:schemeClr val="accent5"/>
              </a:solidFill>
            </a:rPr>
            <a:t> </a:t>
          </a:r>
          <a:r>
            <a:rPr lang="nl-NL" sz="900" dirty="0" err="1">
              <a:solidFill>
                <a:schemeClr val="accent5"/>
              </a:solidFill>
            </a:rPr>
            <a:t>deliver</a:t>
          </a:r>
          <a:r>
            <a:rPr lang="nl-NL" sz="900" dirty="0">
              <a:solidFill>
                <a:schemeClr val="accent5"/>
              </a:solidFill>
            </a:rPr>
            <a:t> in timeboxes</a:t>
          </a:r>
          <a:endParaRPr lang="en-US" sz="900" dirty="0">
            <a:solidFill>
              <a:schemeClr val="accent5"/>
            </a:solidFill>
          </a:endParaRPr>
        </a:p>
      </dgm:t>
    </dgm:pt>
    <dgm:pt modelId="{D67927D7-36ED-4A90-8E06-64A48B7CE731}" type="parTrans" cxnId="{A608111C-AA1A-4BC4-A951-05F74BF60F38}">
      <dgm:prSet/>
      <dgm:spPr/>
      <dgm:t>
        <a:bodyPr/>
        <a:lstStyle/>
        <a:p>
          <a:endParaRPr lang="en-US"/>
        </a:p>
      </dgm:t>
    </dgm:pt>
    <dgm:pt modelId="{A5CD3B29-6BB1-441F-80D2-20A89C9D2714}" type="sibTrans" cxnId="{A608111C-AA1A-4BC4-A951-05F74BF60F38}">
      <dgm:prSet/>
      <dgm:spPr/>
      <dgm:t>
        <a:bodyPr/>
        <a:lstStyle/>
        <a:p>
          <a:endParaRPr lang="en-US"/>
        </a:p>
      </dgm:t>
    </dgm:pt>
    <dgm:pt modelId="{28AA50A7-DBA6-4660-A597-8E509686F4DE}">
      <dgm:prSet phldrT="[Text]" custT="1"/>
      <dgm:spPr>
        <a:solidFill>
          <a:schemeClr val="accent6"/>
        </a:solidFill>
        <a:ln>
          <a:noFill/>
        </a:ln>
      </dgm:spPr>
      <dgm:t>
        <a:bodyPr/>
        <a:lstStyle/>
        <a:p>
          <a:r>
            <a:rPr lang="en-US" sz="2000" dirty="0"/>
            <a:t>Continuous Improvement</a:t>
          </a:r>
        </a:p>
      </dgm:t>
    </dgm:pt>
    <dgm:pt modelId="{AD576975-BBF5-47EB-89BF-8221739CCC0C}" type="parTrans" cxnId="{42C75201-8D45-4446-8314-11DAA6150D8F}">
      <dgm:prSet/>
      <dgm:spPr/>
      <dgm:t>
        <a:bodyPr/>
        <a:lstStyle/>
        <a:p>
          <a:endParaRPr lang="en-US"/>
        </a:p>
      </dgm:t>
    </dgm:pt>
    <dgm:pt modelId="{91ABA351-0D04-44C4-BEBF-2BF68E407B1B}" type="sibTrans" cxnId="{42C75201-8D45-4446-8314-11DAA6150D8F}">
      <dgm:prSet/>
      <dgm:spPr/>
      <dgm:t>
        <a:bodyPr/>
        <a:lstStyle/>
        <a:p>
          <a:endParaRPr lang="en-US"/>
        </a:p>
      </dgm:t>
    </dgm:pt>
    <dgm:pt modelId="{4CA120C2-E26B-4875-8B26-3AB7593AFB3B}">
      <dgm:prSet phldrT="[Text]" custT="1"/>
      <dgm:spPr>
        <a:solidFill>
          <a:schemeClr val="bg2">
            <a:lumMod val="95000"/>
          </a:schemeClr>
        </a:solidFill>
        <a:ln w="50800">
          <a:solidFill>
            <a:schemeClr val="bg2">
              <a:lumMod val="95000"/>
            </a:schemeClr>
          </a:solidFill>
        </a:ln>
      </dgm:spPr>
      <dgm:t>
        <a:bodyPr lIns="182880" anchor="ctr"/>
        <a:lstStyle/>
        <a:p>
          <a:pPr marL="57150" lvl="1" indent="-57150" algn="l" defTabSz="488950">
            <a:lnSpc>
              <a:spcPct val="110000"/>
            </a:lnSpc>
            <a:spcBef>
              <a:spcPct val="0"/>
            </a:spcBef>
            <a:spcAft>
              <a:spcPct val="15000"/>
            </a:spcAft>
            <a:buChar char="•"/>
          </a:pPr>
          <a:r>
            <a:rPr lang="en-US" sz="1100" kern="1200" dirty="0">
              <a:solidFill>
                <a:srgbClr val="53565A"/>
              </a:solidFill>
              <a:latin typeface="Arial" panose="020B0604020202020204"/>
              <a:ea typeface="+mn-ea"/>
              <a:cs typeface="+mn-cs"/>
            </a:rPr>
            <a:t>Technical architect and business consultant support</a:t>
          </a:r>
        </a:p>
      </dgm:t>
    </dgm:pt>
    <dgm:pt modelId="{3CA0A7D0-5BF3-421E-9057-14A3E771E709}" type="parTrans" cxnId="{3BC4061B-F40E-4929-A5DD-459C85E9A6D8}">
      <dgm:prSet/>
      <dgm:spPr/>
      <dgm:t>
        <a:bodyPr/>
        <a:lstStyle/>
        <a:p>
          <a:endParaRPr lang="en-US"/>
        </a:p>
      </dgm:t>
    </dgm:pt>
    <dgm:pt modelId="{B139D149-231A-41FD-BE77-9CAA83D3E850}" type="sibTrans" cxnId="{3BC4061B-F40E-4929-A5DD-459C85E9A6D8}">
      <dgm:prSet/>
      <dgm:spPr/>
      <dgm:t>
        <a:bodyPr/>
        <a:lstStyle/>
        <a:p>
          <a:endParaRPr lang="en-US"/>
        </a:p>
      </dgm:t>
    </dgm:pt>
    <dgm:pt modelId="{82E0AA85-8EAB-4CD4-9179-4E0F4288A6C3}">
      <dgm:prSet custT="1"/>
      <dgm:spPr>
        <a:solidFill>
          <a:schemeClr val="bg2">
            <a:lumMod val="95000"/>
          </a:schemeClr>
        </a:solidFill>
        <a:ln w="50800">
          <a:solidFill>
            <a:schemeClr val="bg2">
              <a:lumMod val="95000"/>
            </a:schemeClr>
          </a:solidFill>
        </a:ln>
      </dgm:spPr>
      <dgm:t>
        <a:bodyPr lIns="182880" anchor="ctr"/>
        <a:lstStyle/>
        <a:p>
          <a:r>
            <a:rPr lang="en-US" sz="900" dirty="0">
              <a:solidFill>
                <a:schemeClr val="accent5"/>
              </a:solidFill>
            </a:rPr>
            <a:t>2x 3-week-timeboxes, staffed by </a:t>
          </a:r>
          <a:r>
            <a:rPr lang="en-US" sz="900" dirty="0" err="1">
              <a:solidFill>
                <a:schemeClr val="accent5"/>
              </a:solidFill>
            </a:rPr>
            <a:t>Kofax</a:t>
          </a:r>
          <a:r>
            <a:rPr lang="en-US" sz="900" dirty="0">
              <a:solidFill>
                <a:schemeClr val="accent5"/>
              </a:solidFill>
            </a:rPr>
            <a:t> Professional Services</a:t>
          </a:r>
        </a:p>
      </dgm:t>
    </dgm:pt>
    <dgm:pt modelId="{AD95B66B-D8ED-4AFE-B138-814112EDBC2D}" type="parTrans" cxnId="{59DD4820-8827-4BF9-8E78-8F33736A9532}">
      <dgm:prSet/>
      <dgm:spPr/>
      <dgm:t>
        <a:bodyPr/>
        <a:lstStyle/>
        <a:p>
          <a:endParaRPr lang="en-US"/>
        </a:p>
      </dgm:t>
    </dgm:pt>
    <dgm:pt modelId="{1F5D7F52-1192-4B25-9582-A5C04DF7E069}" type="sibTrans" cxnId="{59DD4820-8827-4BF9-8E78-8F33736A9532}">
      <dgm:prSet/>
      <dgm:spPr/>
      <dgm:t>
        <a:bodyPr/>
        <a:lstStyle/>
        <a:p>
          <a:endParaRPr lang="en-US"/>
        </a:p>
      </dgm:t>
    </dgm:pt>
    <dgm:pt modelId="{7913D33A-68CA-4DE9-BE6B-2BAE7959EA59}">
      <dgm:prSet custT="1"/>
      <dgm:spPr>
        <a:solidFill>
          <a:schemeClr val="bg2">
            <a:lumMod val="95000"/>
          </a:schemeClr>
        </a:solidFill>
        <a:ln w="50800">
          <a:solidFill>
            <a:schemeClr val="bg2">
              <a:lumMod val="95000"/>
            </a:schemeClr>
          </a:solidFill>
        </a:ln>
      </dgm:spPr>
      <dgm:t>
        <a:bodyPr lIns="182880" anchor="ctr"/>
        <a:lstStyle/>
        <a:p>
          <a:r>
            <a:rPr lang="en-US" sz="900" dirty="0">
              <a:solidFill>
                <a:schemeClr val="accent5"/>
              </a:solidFill>
            </a:rPr>
            <a:t>2x 3-week-timeboxes, transition fully to Customer</a:t>
          </a:r>
        </a:p>
      </dgm:t>
    </dgm:pt>
    <dgm:pt modelId="{1F23A0C9-C473-469B-AD1D-C7FF820C68AF}" type="parTrans" cxnId="{060B7992-C151-4568-A476-6E0FDE4A0D42}">
      <dgm:prSet/>
      <dgm:spPr/>
      <dgm:t>
        <a:bodyPr/>
        <a:lstStyle/>
        <a:p>
          <a:endParaRPr lang="en-US"/>
        </a:p>
      </dgm:t>
    </dgm:pt>
    <dgm:pt modelId="{77D47D51-2EFF-43DA-909E-E0BF2D13B636}" type="sibTrans" cxnId="{060B7992-C151-4568-A476-6E0FDE4A0D42}">
      <dgm:prSet/>
      <dgm:spPr/>
      <dgm:t>
        <a:bodyPr/>
        <a:lstStyle/>
        <a:p>
          <a:endParaRPr lang="en-US"/>
        </a:p>
      </dgm:t>
    </dgm:pt>
    <dgm:pt modelId="{046CB658-8107-438D-922E-EC044A9844DD}">
      <dgm:prSet phldrT="[Text]" custT="1"/>
      <dgm:spPr>
        <a:solidFill>
          <a:schemeClr val="accent6"/>
        </a:solidFill>
        <a:ln>
          <a:noFill/>
        </a:ln>
      </dgm:spPr>
      <dgm:t>
        <a:bodyPr/>
        <a:lstStyle/>
        <a:p>
          <a:r>
            <a:rPr lang="en-US" sz="2000" dirty="0"/>
            <a:t>CC Best Practices</a:t>
          </a:r>
        </a:p>
      </dgm:t>
    </dgm:pt>
    <dgm:pt modelId="{EEABCE60-4FBA-4A38-981E-A6B7A41DC0E1}" type="sibTrans" cxnId="{6C9F625B-561D-4BAF-8F89-9DFAF1B4360C}">
      <dgm:prSet/>
      <dgm:spPr/>
      <dgm:t>
        <a:bodyPr/>
        <a:lstStyle/>
        <a:p>
          <a:endParaRPr lang="en-US"/>
        </a:p>
      </dgm:t>
    </dgm:pt>
    <dgm:pt modelId="{B1822BAC-8AE8-4970-ADD4-CDC8318D1391}" type="parTrans" cxnId="{6C9F625B-561D-4BAF-8F89-9DFAF1B4360C}">
      <dgm:prSet/>
      <dgm:spPr/>
      <dgm:t>
        <a:bodyPr/>
        <a:lstStyle/>
        <a:p>
          <a:endParaRPr lang="en-US"/>
        </a:p>
      </dgm:t>
    </dgm:pt>
    <dgm:pt modelId="{6F4B4D91-A323-4D95-A60E-2BD19D51BD39}">
      <dgm:prSet custT="1"/>
      <dgm:spPr>
        <a:solidFill>
          <a:schemeClr val="bg2">
            <a:lumMod val="95000"/>
          </a:schemeClr>
        </a:solidFill>
        <a:ln w="50800">
          <a:solidFill>
            <a:schemeClr val="bg2">
              <a:lumMod val="95000"/>
            </a:schemeClr>
          </a:solidFill>
        </a:ln>
      </dgm:spPr>
      <dgm:t>
        <a:bodyPr lIns="182880" anchor="ctr"/>
        <a:lstStyle/>
        <a:p>
          <a:r>
            <a:rPr lang="nl-NL" sz="900" dirty="0" err="1">
              <a:solidFill>
                <a:schemeClr val="accent5"/>
              </a:solidFill>
            </a:rPr>
            <a:t>Roles</a:t>
          </a:r>
          <a:r>
            <a:rPr lang="nl-NL" sz="900" dirty="0">
              <a:solidFill>
                <a:schemeClr val="accent5"/>
              </a:solidFill>
            </a:rPr>
            <a:t>, </a:t>
          </a:r>
          <a:r>
            <a:rPr lang="nl-NL" sz="900" dirty="0" err="1">
              <a:solidFill>
                <a:schemeClr val="accent5"/>
              </a:solidFill>
            </a:rPr>
            <a:t>processes</a:t>
          </a:r>
          <a:r>
            <a:rPr lang="nl-NL" sz="900" dirty="0">
              <a:solidFill>
                <a:schemeClr val="accent5"/>
              </a:solidFill>
            </a:rPr>
            <a:t> &amp; </a:t>
          </a:r>
          <a:r>
            <a:rPr lang="nl-NL" sz="900" dirty="0" err="1">
              <a:solidFill>
                <a:schemeClr val="accent5"/>
              </a:solidFill>
            </a:rPr>
            <a:t>governance</a:t>
          </a:r>
          <a:endParaRPr lang="en-US" sz="900" dirty="0">
            <a:solidFill>
              <a:schemeClr val="accent5"/>
            </a:solidFill>
          </a:endParaRPr>
        </a:p>
      </dgm:t>
    </dgm:pt>
    <dgm:pt modelId="{EF3B8F09-311C-4576-A8EF-1D803993E090}" type="sibTrans" cxnId="{808335D6-DA91-4070-8F8F-3E23EA51CADF}">
      <dgm:prSet/>
      <dgm:spPr/>
      <dgm:t>
        <a:bodyPr/>
        <a:lstStyle/>
        <a:p>
          <a:endParaRPr lang="en-US"/>
        </a:p>
      </dgm:t>
    </dgm:pt>
    <dgm:pt modelId="{77D28B0E-AD73-4F7A-A50C-1033CA319BC9}" type="parTrans" cxnId="{808335D6-DA91-4070-8F8F-3E23EA51CADF}">
      <dgm:prSet/>
      <dgm:spPr/>
      <dgm:t>
        <a:bodyPr/>
        <a:lstStyle/>
        <a:p>
          <a:endParaRPr lang="en-US"/>
        </a:p>
      </dgm:t>
    </dgm:pt>
    <dgm:pt modelId="{B332B5E0-0DC9-4397-8856-DBC0A9A69D4D}">
      <dgm:prSet custT="1"/>
      <dgm:spPr>
        <a:solidFill>
          <a:schemeClr val="bg2">
            <a:lumMod val="95000"/>
          </a:schemeClr>
        </a:solidFill>
        <a:ln w="50800">
          <a:solidFill>
            <a:schemeClr val="bg2">
              <a:lumMod val="95000"/>
            </a:schemeClr>
          </a:solidFill>
        </a:ln>
      </dgm:spPr>
      <dgm:t>
        <a:bodyPr lIns="182880" anchor="ctr"/>
        <a:lstStyle/>
        <a:p>
          <a:r>
            <a:rPr lang="nl-NL" sz="900" dirty="0">
              <a:solidFill>
                <a:schemeClr val="accent5"/>
              </a:solidFill>
            </a:rPr>
            <a:t>Recommendations for </a:t>
          </a:r>
          <a:r>
            <a:rPr lang="nl-NL" sz="900" dirty="0" err="1">
              <a:solidFill>
                <a:schemeClr val="accent5"/>
              </a:solidFill>
            </a:rPr>
            <a:t>optimal</a:t>
          </a:r>
          <a:r>
            <a:rPr lang="nl-NL" sz="900" dirty="0">
              <a:solidFill>
                <a:schemeClr val="accent5"/>
              </a:solidFill>
            </a:rPr>
            <a:t> </a:t>
          </a:r>
          <a:r>
            <a:rPr lang="nl-NL" sz="900" dirty="0" err="1">
              <a:solidFill>
                <a:schemeClr val="accent5"/>
              </a:solidFill>
            </a:rPr>
            <a:t>scalability</a:t>
          </a:r>
          <a:r>
            <a:rPr lang="nl-NL" sz="900" dirty="0">
              <a:solidFill>
                <a:schemeClr val="accent5"/>
              </a:solidFill>
            </a:rPr>
            <a:t> </a:t>
          </a:r>
          <a:r>
            <a:rPr lang="nl-NL" sz="900" dirty="0" err="1">
              <a:solidFill>
                <a:schemeClr val="accent5"/>
              </a:solidFill>
            </a:rPr>
            <a:t>and</a:t>
          </a:r>
          <a:r>
            <a:rPr lang="nl-NL" sz="900" dirty="0">
              <a:solidFill>
                <a:schemeClr val="accent5"/>
              </a:solidFill>
            </a:rPr>
            <a:t> </a:t>
          </a:r>
          <a:r>
            <a:rPr lang="nl-NL" sz="900" dirty="0" err="1">
              <a:solidFill>
                <a:schemeClr val="accent5"/>
              </a:solidFill>
            </a:rPr>
            <a:t>throughput</a:t>
          </a:r>
          <a:endParaRPr lang="en-US" sz="900" dirty="0">
            <a:solidFill>
              <a:schemeClr val="accent5"/>
            </a:solidFill>
          </a:endParaRPr>
        </a:p>
      </dgm:t>
    </dgm:pt>
    <dgm:pt modelId="{330A6A07-D9EF-496A-8872-1D155A1E95A0}" type="sibTrans" cxnId="{082C4073-E893-45E2-A02E-CB7D3A658C13}">
      <dgm:prSet/>
      <dgm:spPr/>
      <dgm:t>
        <a:bodyPr/>
        <a:lstStyle/>
        <a:p>
          <a:endParaRPr lang="en-US"/>
        </a:p>
      </dgm:t>
    </dgm:pt>
    <dgm:pt modelId="{1D526E71-90B3-491E-85A0-8C1FBAF59C9A}" type="parTrans" cxnId="{082C4073-E893-45E2-A02E-CB7D3A658C13}">
      <dgm:prSet/>
      <dgm:spPr/>
      <dgm:t>
        <a:bodyPr/>
        <a:lstStyle/>
        <a:p>
          <a:endParaRPr lang="en-US"/>
        </a:p>
      </dgm:t>
    </dgm:pt>
    <dgm:pt modelId="{11223FB0-A6F0-4148-A8D9-62BB4E111C6C}">
      <dgm:prSet custT="1"/>
      <dgm:spPr>
        <a:solidFill>
          <a:schemeClr val="bg2">
            <a:lumMod val="95000"/>
          </a:schemeClr>
        </a:solidFill>
        <a:ln w="50800">
          <a:solidFill>
            <a:schemeClr val="bg2">
              <a:lumMod val="95000"/>
            </a:schemeClr>
          </a:solidFill>
        </a:ln>
      </dgm:spPr>
      <dgm:t>
        <a:bodyPr lIns="182880" anchor="ctr"/>
        <a:lstStyle/>
        <a:p>
          <a:r>
            <a:rPr lang="nl-NL" sz="900" dirty="0">
              <a:solidFill>
                <a:schemeClr val="accent5"/>
              </a:solidFill>
            </a:rPr>
            <a:t>Architecture review</a:t>
          </a:r>
          <a:endParaRPr lang="en-US" sz="900" dirty="0">
            <a:solidFill>
              <a:schemeClr val="accent5"/>
            </a:solidFill>
          </a:endParaRPr>
        </a:p>
      </dgm:t>
    </dgm:pt>
    <dgm:pt modelId="{2F92B0C7-E3E1-49D4-93A8-1D6878E69E11}" type="sibTrans" cxnId="{0898ABD8-0BE8-4E0A-AA3B-52BCF50418B1}">
      <dgm:prSet/>
      <dgm:spPr/>
      <dgm:t>
        <a:bodyPr/>
        <a:lstStyle/>
        <a:p>
          <a:endParaRPr lang="en-US"/>
        </a:p>
      </dgm:t>
    </dgm:pt>
    <dgm:pt modelId="{51A17CA3-3196-4E64-86D2-C41A93FA9F28}" type="parTrans" cxnId="{0898ABD8-0BE8-4E0A-AA3B-52BCF50418B1}">
      <dgm:prSet/>
      <dgm:spPr/>
      <dgm:t>
        <a:bodyPr/>
        <a:lstStyle/>
        <a:p>
          <a:endParaRPr lang="en-US"/>
        </a:p>
      </dgm:t>
    </dgm:pt>
    <dgm:pt modelId="{2395491A-C12D-4FCF-BDCD-3F75496C2C1C}">
      <dgm:prSet phldrT="[Text]" custT="1"/>
      <dgm:spPr>
        <a:solidFill>
          <a:schemeClr val="bg2">
            <a:lumMod val="95000"/>
          </a:schemeClr>
        </a:solidFill>
        <a:ln w="50800">
          <a:solidFill>
            <a:schemeClr val="bg2">
              <a:lumMod val="95000"/>
            </a:schemeClr>
          </a:solidFill>
        </a:ln>
      </dgm:spPr>
      <dgm:t>
        <a:bodyPr lIns="182880" anchor="ctr"/>
        <a:lstStyle/>
        <a:p>
          <a:pPr marL="57150" lvl="1" indent="-57150" algn="l" defTabSz="488950">
            <a:lnSpc>
              <a:spcPct val="110000"/>
            </a:lnSpc>
            <a:spcBef>
              <a:spcPct val="0"/>
            </a:spcBef>
            <a:spcAft>
              <a:spcPct val="15000"/>
            </a:spcAft>
            <a:buChar char="•"/>
          </a:pPr>
          <a:r>
            <a:rPr lang="en-US" sz="1100" kern="1200" dirty="0">
              <a:solidFill>
                <a:srgbClr val="53565A"/>
              </a:solidFill>
              <a:latin typeface="Arial" panose="020B0604020202020204"/>
              <a:ea typeface="+mn-ea"/>
              <a:cs typeface="+mn-cs"/>
            </a:rPr>
            <a:t>Assist Customer with foundation and start building robots with the Customer team</a:t>
          </a:r>
        </a:p>
      </dgm:t>
    </dgm:pt>
    <dgm:pt modelId="{948DBFA6-77AB-48F1-A5C9-A7ED22166082}">
      <dgm:prSet phldrT="[Text]" custT="1"/>
      <dgm:spPr>
        <a:solidFill>
          <a:schemeClr val="accent6"/>
        </a:solidFill>
        <a:ln>
          <a:noFill/>
        </a:ln>
      </dgm:spPr>
      <dgm:t>
        <a:bodyPr/>
        <a:lstStyle/>
        <a:p>
          <a:r>
            <a:rPr lang="nl-NL" sz="2000" dirty="0" err="1"/>
            <a:t>Demonstrate</a:t>
          </a:r>
          <a:endParaRPr lang="en-US" sz="2000" dirty="0"/>
        </a:p>
      </dgm:t>
    </dgm:pt>
    <dgm:pt modelId="{48779905-464A-4CE3-AC2F-2D03A03CE887}" type="sibTrans" cxnId="{CDDE4CC5-D922-4F8F-A4A0-52B225FDA8F8}">
      <dgm:prSet/>
      <dgm:spPr/>
      <dgm:t>
        <a:bodyPr/>
        <a:lstStyle/>
        <a:p>
          <a:endParaRPr lang="en-US"/>
        </a:p>
      </dgm:t>
    </dgm:pt>
    <dgm:pt modelId="{3F36DDD0-185D-4D2E-A614-F0668926282D}" type="parTrans" cxnId="{CDDE4CC5-D922-4F8F-A4A0-52B225FDA8F8}">
      <dgm:prSet/>
      <dgm:spPr/>
      <dgm:t>
        <a:bodyPr/>
        <a:lstStyle/>
        <a:p>
          <a:endParaRPr lang="en-US"/>
        </a:p>
      </dgm:t>
    </dgm:pt>
    <dgm:pt modelId="{BFE1D36F-D30B-421B-AA7C-E82E74BBCDFD}" type="sibTrans" cxnId="{228AAB61-2222-45E9-AB57-63AA330F13CB}">
      <dgm:prSet/>
      <dgm:spPr/>
      <dgm:t>
        <a:bodyPr/>
        <a:lstStyle/>
        <a:p>
          <a:endParaRPr lang="en-US"/>
        </a:p>
      </dgm:t>
    </dgm:pt>
    <dgm:pt modelId="{47170C78-D015-4FA8-8468-386D8F9CC750}" type="parTrans" cxnId="{228AAB61-2222-45E9-AB57-63AA330F13CB}">
      <dgm:prSet/>
      <dgm:spPr/>
      <dgm:t>
        <a:bodyPr/>
        <a:lstStyle/>
        <a:p>
          <a:endParaRPr lang="en-US"/>
        </a:p>
      </dgm:t>
    </dgm:pt>
    <dgm:pt modelId="{6C50ED88-71A7-4116-96D2-49CA84533919}">
      <dgm:prSet custT="1"/>
      <dgm:spPr>
        <a:solidFill>
          <a:schemeClr val="bg2">
            <a:lumMod val="95000"/>
          </a:schemeClr>
        </a:solidFill>
        <a:ln w="50800">
          <a:solidFill>
            <a:schemeClr val="bg2">
              <a:lumMod val="95000"/>
            </a:schemeClr>
          </a:solidFill>
        </a:ln>
      </dgm:spPr>
      <dgm:t>
        <a:bodyPr lIns="182880" anchor="ctr"/>
        <a:lstStyle/>
        <a:p>
          <a:pPr>
            <a:lnSpc>
              <a:spcPct val="110000"/>
            </a:lnSpc>
          </a:pPr>
          <a:r>
            <a:rPr lang="nl-NL" sz="1100" dirty="0">
              <a:solidFill>
                <a:schemeClr val="accent5"/>
              </a:solidFill>
            </a:rPr>
            <a:t>4 day classroom + 1 day </a:t>
          </a:r>
          <a:r>
            <a:rPr lang="nl-NL" sz="1100" dirty="0" err="1">
              <a:solidFill>
                <a:schemeClr val="accent5"/>
              </a:solidFill>
            </a:rPr>
            <a:t>to</a:t>
          </a:r>
          <a:r>
            <a:rPr lang="nl-NL" sz="1100" dirty="0">
              <a:solidFill>
                <a:schemeClr val="accent5"/>
              </a:solidFill>
            </a:rPr>
            <a:t> review </a:t>
          </a:r>
          <a:r>
            <a:rPr lang="nl-NL" sz="1100" dirty="0" err="1">
              <a:solidFill>
                <a:schemeClr val="accent5"/>
              </a:solidFill>
            </a:rPr>
            <a:t>use</a:t>
          </a:r>
          <a:r>
            <a:rPr lang="nl-NL" sz="1100" dirty="0">
              <a:solidFill>
                <a:schemeClr val="accent5"/>
              </a:solidFill>
            </a:rPr>
            <a:t> cases </a:t>
          </a:r>
          <a:r>
            <a:rPr lang="nl-NL" sz="1100" dirty="0" err="1">
              <a:solidFill>
                <a:schemeClr val="accent5"/>
              </a:solidFill>
            </a:rPr>
            <a:t>and</a:t>
          </a:r>
          <a:r>
            <a:rPr lang="nl-NL" sz="1100" dirty="0">
              <a:solidFill>
                <a:schemeClr val="accent5"/>
              </a:solidFill>
            </a:rPr>
            <a:t> start building a first robot</a:t>
          </a:r>
          <a:endParaRPr lang="en-US" sz="1100" dirty="0">
            <a:solidFill>
              <a:schemeClr val="accent5"/>
            </a:solidFill>
          </a:endParaRPr>
        </a:p>
      </dgm:t>
    </dgm:pt>
    <dgm:pt modelId="{28E79C0A-2D10-472C-8788-9096E8109C64}" type="sibTrans" cxnId="{AFEDFB73-F087-49D8-B8A0-5C2291E05AFE}">
      <dgm:prSet/>
      <dgm:spPr/>
      <dgm:t>
        <a:bodyPr/>
        <a:lstStyle/>
        <a:p>
          <a:endParaRPr lang="en-US"/>
        </a:p>
      </dgm:t>
    </dgm:pt>
    <dgm:pt modelId="{8EFB2305-93EA-4E70-AC6F-1DF1802DC91D}" type="parTrans" cxnId="{AFEDFB73-F087-49D8-B8A0-5C2291E05AFE}">
      <dgm:prSet/>
      <dgm:spPr/>
      <dgm:t>
        <a:bodyPr/>
        <a:lstStyle/>
        <a:p>
          <a:endParaRPr lang="en-US"/>
        </a:p>
      </dgm:t>
    </dgm:pt>
    <dgm:pt modelId="{1577295B-8C1D-4606-8788-8960F27D3190}">
      <dgm:prSet phldrT="[Text]" custT="1"/>
      <dgm:spPr>
        <a:solidFill>
          <a:schemeClr val="bg2">
            <a:lumMod val="95000"/>
          </a:schemeClr>
        </a:solidFill>
        <a:ln w="50800">
          <a:solidFill>
            <a:schemeClr val="bg2">
              <a:lumMod val="95000"/>
            </a:schemeClr>
          </a:solidFill>
        </a:ln>
      </dgm:spPr>
      <dgm:t>
        <a:bodyPr lIns="182880" anchor="ctr"/>
        <a:lstStyle/>
        <a:p>
          <a:pPr marL="57150" lvl="1" indent="-57150" algn="l" defTabSz="488950">
            <a:lnSpc>
              <a:spcPct val="110000"/>
            </a:lnSpc>
            <a:spcBef>
              <a:spcPct val="0"/>
            </a:spcBef>
            <a:spcAft>
              <a:spcPct val="15000"/>
            </a:spcAft>
            <a:buChar char="•"/>
          </a:pPr>
          <a:r>
            <a:rPr lang="nl-NL" sz="1100" kern="1200" dirty="0" err="1">
              <a:solidFill>
                <a:srgbClr val="53565A"/>
              </a:solidFill>
              <a:latin typeface="Arial" panose="020B0604020202020204"/>
              <a:ea typeface="+mn-ea"/>
              <a:cs typeface="+mn-cs"/>
            </a:rPr>
            <a:t>Healthcheck</a:t>
          </a:r>
          <a:endParaRPr lang="en-US" sz="1100" kern="1200" dirty="0">
            <a:solidFill>
              <a:srgbClr val="53565A"/>
            </a:solidFill>
            <a:latin typeface="Arial" panose="020B0604020202020204"/>
            <a:ea typeface="+mn-ea"/>
            <a:cs typeface="+mn-cs"/>
          </a:endParaRPr>
        </a:p>
      </dgm:t>
    </dgm:pt>
    <dgm:pt modelId="{3A4114BB-BBCB-42D4-B6A4-E78B3B26B204}" type="parTrans" cxnId="{CADB7921-751F-43F2-BF42-81760749CC07}">
      <dgm:prSet/>
      <dgm:spPr/>
      <dgm:t>
        <a:bodyPr/>
        <a:lstStyle/>
        <a:p>
          <a:endParaRPr lang="en-US"/>
        </a:p>
      </dgm:t>
    </dgm:pt>
    <dgm:pt modelId="{DED0644A-D50E-429D-8D01-D7CE221DDDAF}" type="sibTrans" cxnId="{CADB7921-751F-43F2-BF42-81760749CC07}">
      <dgm:prSet/>
      <dgm:spPr/>
      <dgm:t>
        <a:bodyPr/>
        <a:lstStyle/>
        <a:p>
          <a:endParaRPr lang="en-US"/>
        </a:p>
      </dgm:t>
    </dgm:pt>
    <dgm:pt modelId="{E569F167-E74C-4D86-84D5-4292399CD0CA}">
      <dgm:prSet phldrT="[Text]" custT="1"/>
      <dgm:spPr>
        <a:solidFill>
          <a:schemeClr val="bg2">
            <a:lumMod val="95000"/>
          </a:schemeClr>
        </a:solidFill>
        <a:ln w="50800">
          <a:solidFill>
            <a:schemeClr val="bg2">
              <a:lumMod val="95000"/>
            </a:schemeClr>
          </a:solidFill>
        </a:ln>
      </dgm:spPr>
      <dgm:t>
        <a:bodyPr lIns="182880" anchor="ctr"/>
        <a:lstStyle/>
        <a:p>
          <a:pPr marL="57150" lvl="1" indent="-57150" algn="l" defTabSz="488950">
            <a:lnSpc>
              <a:spcPct val="110000"/>
            </a:lnSpc>
            <a:spcBef>
              <a:spcPct val="0"/>
            </a:spcBef>
            <a:spcAft>
              <a:spcPct val="15000"/>
            </a:spcAft>
            <a:buChar char="•"/>
          </a:pPr>
          <a:r>
            <a:rPr lang="nl-NL" sz="1100" kern="1200" dirty="0" err="1">
              <a:solidFill>
                <a:srgbClr val="53565A"/>
              </a:solidFill>
              <a:latin typeface="Arial" panose="020B0604020202020204"/>
              <a:ea typeface="+mn-ea"/>
              <a:cs typeface="+mn-cs"/>
            </a:rPr>
            <a:t>Demonstrate</a:t>
          </a:r>
          <a:r>
            <a:rPr lang="nl-NL" sz="1100" kern="1200" dirty="0">
              <a:solidFill>
                <a:srgbClr val="53565A"/>
              </a:solidFill>
              <a:latin typeface="Arial" panose="020B0604020202020204"/>
              <a:ea typeface="+mn-ea"/>
              <a:cs typeface="+mn-cs"/>
            </a:rPr>
            <a:t> </a:t>
          </a:r>
          <a:r>
            <a:rPr lang="nl-NL" sz="1100" kern="1200" dirty="0" err="1">
              <a:solidFill>
                <a:srgbClr val="53565A"/>
              </a:solidFill>
              <a:latin typeface="Arial" panose="020B0604020202020204"/>
              <a:ea typeface="+mn-ea"/>
              <a:cs typeface="+mn-cs"/>
            </a:rPr>
            <a:t>value</a:t>
          </a:r>
          <a:r>
            <a:rPr lang="nl-NL" sz="1100" kern="1200" dirty="0">
              <a:solidFill>
                <a:srgbClr val="53565A"/>
              </a:solidFill>
              <a:latin typeface="Arial" panose="020B0604020202020204"/>
              <a:ea typeface="+mn-ea"/>
              <a:cs typeface="+mn-cs"/>
            </a:rPr>
            <a:t> </a:t>
          </a:r>
          <a:r>
            <a:rPr lang="nl-NL" sz="1100" kern="1200" dirty="0" err="1">
              <a:solidFill>
                <a:srgbClr val="53565A"/>
              </a:solidFill>
              <a:latin typeface="Arial" panose="020B0604020202020204"/>
              <a:ea typeface="+mn-ea"/>
              <a:cs typeface="+mn-cs"/>
            </a:rPr>
            <a:t>to</a:t>
          </a:r>
          <a:r>
            <a:rPr lang="nl-NL" sz="1100" kern="1200" dirty="0">
              <a:solidFill>
                <a:srgbClr val="53565A"/>
              </a:solidFill>
              <a:latin typeface="Arial" panose="020B0604020202020204"/>
              <a:ea typeface="+mn-ea"/>
              <a:cs typeface="+mn-cs"/>
            </a:rPr>
            <a:t> </a:t>
          </a:r>
          <a:r>
            <a:rPr lang="nl-NL" sz="1100" kern="1200" dirty="0" err="1">
              <a:solidFill>
                <a:srgbClr val="53565A"/>
              </a:solidFill>
              <a:latin typeface="Arial" panose="020B0604020202020204"/>
              <a:ea typeface="+mn-ea"/>
              <a:cs typeface="+mn-cs"/>
            </a:rPr>
            <a:t>all</a:t>
          </a:r>
          <a:r>
            <a:rPr lang="nl-NL" sz="1100" kern="1200" dirty="0">
              <a:solidFill>
                <a:srgbClr val="53565A"/>
              </a:solidFill>
              <a:latin typeface="Arial" panose="020B0604020202020204"/>
              <a:ea typeface="+mn-ea"/>
              <a:cs typeface="+mn-cs"/>
            </a:rPr>
            <a:t> stakeholders</a:t>
          </a:r>
          <a:endParaRPr lang="en-US" sz="1100" kern="1200" dirty="0">
            <a:solidFill>
              <a:srgbClr val="53565A"/>
            </a:solidFill>
            <a:latin typeface="Arial" panose="020B0604020202020204"/>
            <a:ea typeface="+mn-ea"/>
            <a:cs typeface="+mn-cs"/>
          </a:endParaRPr>
        </a:p>
      </dgm:t>
    </dgm:pt>
    <dgm:pt modelId="{94700157-B8E4-4DF1-A3E6-4EB15BF81BE8}" type="parTrans" cxnId="{C6448C47-F220-495B-A8FA-A198FA4B1E1E}">
      <dgm:prSet/>
      <dgm:spPr/>
      <dgm:t>
        <a:bodyPr/>
        <a:lstStyle/>
        <a:p>
          <a:endParaRPr lang="en-US"/>
        </a:p>
      </dgm:t>
    </dgm:pt>
    <dgm:pt modelId="{865A195D-4026-48D5-B7AF-6E855D5D0586}" type="sibTrans" cxnId="{C6448C47-F220-495B-A8FA-A198FA4B1E1E}">
      <dgm:prSet/>
      <dgm:spPr/>
      <dgm:t>
        <a:bodyPr/>
        <a:lstStyle/>
        <a:p>
          <a:endParaRPr lang="en-US"/>
        </a:p>
      </dgm:t>
    </dgm:pt>
    <dgm:pt modelId="{DC1BA8B0-4C40-4B58-8022-2768C41C4BBB}">
      <dgm:prSet custT="1"/>
      <dgm:spPr>
        <a:solidFill>
          <a:schemeClr val="bg2">
            <a:lumMod val="95000"/>
          </a:schemeClr>
        </a:solidFill>
        <a:ln w="50800">
          <a:solidFill>
            <a:schemeClr val="bg2">
              <a:lumMod val="95000"/>
            </a:schemeClr>
          </a:solidFill>
        </a:ln>
      </dgm:spPr>
      <dgm:t>
        <a:bodyPr lIns="182880" anchor="ctr"/>
        <a:lstStyle/>
        <a:p>
          <a:r>
            <a:rPr lang="en-US" sz="900" dirty="0">
              <a:solidFill>
                <a:schemeClr val="accent5"/>
              </a:solidFill>
            </a:rPr>
            <a:t>2x 3-week-timeboxes, Customer resources start with </a:t>
          </a:r>
          <a:r>
            <a:rPr lang="en-US" sz="900">
              <a:solidFill>
                <a:schemeClr val="accent5"/>
              </a:solidFill>
            </a:rPr>
            <a:t>active shadowing in pairs</a:t>
          </a:r>
          <a:endParaRPr lang="en-US" sz="900" dirty="0">
            <a:solidFill>
              <a:schemeClr val="accent5"/>
            </a:solidFill>
          </a:endParaRPr>
        </a:p>
      </dgm:t>
    </dgm:pt>
    <dgm:pt modelId="{EF7E8965-67A6-437F-A9FA-2ADEC472F4C4}" type="parTrans" cxnId="{A5900A6C-8FCA-43CC-BEB1-1E3AD6796468}">
      <dgm:prSet/>
      <dgm:spPr/>
      <dgm:t>
        <a:bodyPr/>
        <a:lstStyle/>
        <a:p>
          <a:endParaRPr lang="en-US"/>
        </a:p>
      </dgm:t>
    </dgm:pt>
    <dgm:pt modelId="{946D8838-4FB1-4A80-8694-40C37ABBD013}" type="sibTrans" cxnId="{A5900A6C-8FCA-43CC-BEB1-1E3AD6796468}">
      <dgm:prSet/>
      <dgm:spPr/>
      <dgm:t>
        <a:bodyPr/>
        <a:lstStyle/>
        <a:p>
          <a:endParaRPr lang="en-US"/>
        </a:p>
      </dgm:t>
    </dgm:pt>
    <dgm:pt modelId="{446A602B-5758-467E-BB7A-68940C386ED4}" type="pres">
      <dgm:prSet presAssocID="{FEF6E8A5-0378-49F5-9068-6FD60224080B}" presName="Name0" presStyleCnt="0">
        <dgm:presLayoutVars>
          <dgm:dir/>
          <dgm:animLvl val="lvl"/>
          <dgm:resizeHandles/>
        </dgm:presLayoutVars>
      </dgm:prSet>
      <dgm:spPr/>
    </dgm:pt>
    <dgm:pt modelId="{1A5198FB-D0EC-448F-AD97-890132F40CAB}" type="pres">
      <dgm:prSet presAssocID="{AE9CDD69-2B3A-43E5-9131-70F6061A7395}" presName="linNode" presStyleCnt="0"/>
      <dgm:spPr/>
    </dgm:pt>
    <dgm:pt modelId="{92DF17F8-DB2D-402F-9816-E078F0CF8637}" type="pres">
      <dgm:prSet presAssocID="{AE9CDD69-2B3A-43E5-9131-70F6061A7395}" presName="parentShp" presStyleLbl="node1" presStyleIdx="0" presStyleCnt="6" custScaleX="60375">
        <dgm:presLayoutVars>
          <dgm:bulletEnabled val="1"/>
        </dgm:presLayoutVars>
      </dgm:prSet>
      <dgm:spPr/>
    </dgm:pt>
    <dgm:pt modelId="{64445501-A178-4409-ABB9-CC910B362BFE}" type="pres">
      <dgm:prSet presAssocID="{AE9CDD69-2B3A-43E5-9131-70F6061A7395}" presName="childShp" presStyleLbl="bgAccFollowNode1" presStyleIdx="0" presStyleCnt="6">
        <dgm:presLayoutVars>
          <dgm:bulletEnabled val="1"/>
        </dgm:presLayoutVars>
      </dgm:prSet>
      <dgm:spPr/>
    </dgm:pt>
    <dgm:pt modelId="{1EB6CA31-5784-46E4-8BDF-53E5CAE428F8}" type="pres">
      <dgm:prSet presAssocID="{04B854B7-FC3A-4F4C-95DA-0BAF02CE070D}" presName="spacing" presStyleCnt="0"/>
      <dgm:spPr/>
    </dgm:pt>
    <dgm:pt modelId="{D1A32F66-AF32-4C50-966C-FFE9CB3F528E}" type="pres">
      <dgm:prSet presAssocID="{47B9207B-4D83-49EF-90A8-38FE91079A36}" presName="linNode" presStyleCnt="0"/>
      <dgm:spPr/>
    </dgm:pt>
    <dgm:pt modelId="{B9429D08-D466-40D9-B0AC-AB74B09B9EA2}" type="pres">
      <dgm:prSet presAssocID="{47B9207B-4D83-49EF-90A8-38FE91079A36}" presName="parentShp" presStyleLbl="node1" presStyleIdx="1" presStyleCnt="6" custScaleX="60375">
        <dgm:presLayoutVars>
          <dgm:bulletEnabled val="1"/>
        </dgm:presLayoutVars>
      </dgm:prSet>
      <dgm:spPr/>
    </dgm:pt>
    <dgm:pt modelId="{714A2D99-C283-48F4-A354-65B89E761CC2}" type="pres">
      <dgm:prSet presAssocID="{47B9207B-4D83-49EF-90A8-38FE91079A36}" presName="childShp" presStyleLbl="bgAccFollowNode1" presStyleIdx="1" presStyleCnt="6">
        <dgm:presLayoutVars>
          <dgm:bulletEnabled val="1"/>
        </dgm:presLayoutVars>
      </dgm:prSet>
      <dgm:spPr/>
    </dgm:pt>
    <dgm:pt modelId="{18B99121-9B07-4D45-AAF0-25A760B2FBA2}" type="pres">
      <dgm:prSet presAssocID="{14F438A8-6795-444D-AB4B-EEC1406A2EF9}" presName="spacing" presStyleCnt="0"/>
      <dgm:spPr/>
    </dgm:pt>
    <dgm:pt modelId="{6FCC1434-957D-4E16-B4F4-2429BA0DAFD1}" type="pres">
      <dgm:prSet presAssocID="{948DBFA6-77AB-48F1-A5C9-A7ED22166082}" presName="linNode" presStyleCnt="0"/>
      <dgm:spPr/>
    </dgm:pt>
    <dgm:pt modelId="{382CD332-6CAD-4A2F-A2B1-18A841AEB964}" type="pres">
      <dgm:prSet presAssocID="{948DBFA6-77AB-48F1-A5C9-A7ED22166082}" presName="parentShp" presStyleLbl="node1" presStyleIdx="2" presStyleCnt="6" custScaleX="60375">
        <dgm:presLayoutVars>
          <dgm:bulletEnabled val="1"/>
        </dgm:presLayoutVars>
      </dgm:prSet>
      <dgm:spPr/>
    </dgm:pt>
    <dgm:pt modelId="{9313119C-E381-4440-8EA3-903BAAC4B5EA}" type="pres">
      <dgm:prSet presAssocID="{948DBFA6-77AB-48F1-A5C9-A7ED22166082}" presName="childShp" presStyleLbl="bgAccFollowNode1" presStyleIdx="2" presStyleCnt="6">
        <dgm:presLayoutVars>
          <dgm:bulletEnabled val="1"/>
        </dgm:presLayoutVars>
      </dgm:prSet>
      <dgm:spPr/>
    </dgm:pt>
    <dgm:pt modelId="{B98B604A-7D73-47A4-8D92-9CC4BF9F83E8}" type="pres">
      <dgm:prSet presAssocID="{48779905-464A-4CE3-AC2F-2D03A03CE887}" presName="spacing" presStyleCnt="0"/>
      <dgm:spPr/>
    </dgm:pt>
    <dgm:pt modelId="{DFD0C816-EFD1-4CB2-BF52-54EB9312B771}" type="pres">
      <dgm:prSet presAssocID="{046CB658-8107-438D-922E-EC044A9844DD}" presName="linNode" presStyleCnt="0"/>
      <dgm:spPr/>
    </dgm:pt>
    <dgm:pt modelId="{2F36178A-9FE8-4B49-858C-540377FAEA3D}" type="pres">
      <dgm:prSet presAssocID="{046CB658-8107-438D-922E-EC044A9844DD}" presName="parentShp" presStyleLbl="node1" presStyleIdx="3" presStyleCnt="6" custScaleX="60375">
        <dgm:presLayoutVars>
          <dgm:bulletEnabled val="1"/>
        </dgm:presLayoutVars>
      </dgm:prSet>
      <dgm:spPr/>
    </dgm:pt>
    <dgm:pt modelId="{2E1EB353-B62B-4C62-B78A-FADF86E0E196}" type="pres">
      <dgm:prSet presAssocID="{046CB658-8107-438D-922E-EC044A9844DD}" presName="childShp" presStyleLbl="bgAccFollowNode1" presStyleIdx="3" presStyleCnt="6">
        <dgm:presLayoutVars>
          <dgm:bulletEnabled val="1"/>
        </dgm:presLayoutVars>
      </dgm:prSet>
      <dgm:spPr/>
    </dgm:pt>
    <dgm:pt modelId="{16C0C177-0A43-41DF-934C-CF22603BFF0C}" type="pres">
      <dgm:prSet presAssocID="{EEABCE60-4FBA-4A38-981E-A6B7A41DC0E1}" presName="spacing" presStyleCnt="0"/>
      <dgm:spPr/>
    </dgm:pt>
    <dgm:pt modelId="{62030B8B-87A4-4FCA-8466-53C5F6F3824D}" type="pres">
      <dgm:prSet presAssocID="{19A5AA94-1874-480C-8FD8-68584AD10518}" presName="linNode" presStyleCnt="0"/>
      <dgm:spPr/>
    </dgm:pt>
    <dgm:pt modelId="{E7C1826A-4D6C-45D4-B76F-7F57AEA9AE5E}" type="pres">
      <dgm:prSet presAssocID="{19A5AA94-1874-480C-8FD8-68584AD10518}" presName="parentShp" presStyleLbl="node1" presStyleIdx="4" presStyleCnt="6" custScaleX="60375">
        <dgm:presLayoutVars>
          <dgm:bulletEnabled val="1"/>
        </dgm:presLayoutVars>
      </dgm:prSet>
      <dgm:spPr/>
    </dgm:pt>
    <dgm:pt modelId="{9A3FABB2-F3BB-4988-95CF-216A446DD9CE}" type="pres">
      <dgm:prSet presAssocID="{19A5AA94-1874-480C-8FD8-68584AD10518}" presName="childShp" presStyleLbl="bgAccFollowNode1" presStyleIdx="4" presStyleCnt="6">
        <dgm:presLayoutVars>
          <dgm:bulletEnabled val="1"/>
        </dgm:presLayoutVars>
      </dgm:prSet>
      <dgm:spPr/>
    </dgm:pt>
    <dgm:pt modelId="{CEBE61E9-C7C7-4E07-A291-D0623D2C8578}" type="pres">
      <dgm:prSet presAssocID="{E0762119-1C90-4C3F-965F-ADBC8E3D411F}" presName="spacing" presStyleCnt="0"/>
      <dgm:spPr/>
    </dgm:pt>
    <dgm:pt modelId="{9DD5944D-F8E9-4583-A32F-0ACC07E6A48A}" type="pres">
      <dgm:prSet presAssocID="{28AA50A7-DBA6-4660-A597-8E509686F4DE}" presName="linNode" presStyleCnt="0"/>
      <dgm:spPr/>
    </dgm:pt>
    <dgm:pt modelId="{A5D06B16-5594-436E-BE8C-A4FA39359A47}" type="pres">
      <dgm:prSet presAssocID="{28AA50A7-DBA6-4660-A597-8E509686F4DE}" presName="parentShp" presStyleLbl="node1" presStyleIdx="5" presStyleCnt="6" custScaleX="60375">
        <dgm:presLayoutVars>
          <dgm:bulletEnabled val="1"/>
        </dgm:presLayoutVars>
      </dgm:prSet>
      <dgm:spPr/>
    </dgm:pt>
    <dgm:pt modelId="{93DA45CB-6842-47B7-BC88-700E8B2396E1}" type="pres">
      <dgm:prSet presAssocID="{28AA50A7-DBA6-4660-A597-8E509686F4DE}" presName="childShp" presStyleLbl="bgAccFollowNode1" presStyleIdx="5" presStyleCnt="6">
        <dgm:presLayoutVars>
          <dgm:bulletEnabled val="1"/>
        </dgm:presLayoutVars>
      </dgm:prSet>
      <dgm:spPr/>
    </dgm:pt>
  </dgm:ptLst>
  <dgm:cxnLst>
    <dgm:cxn modelId="{42C75201-8D45-4446-8314-11DAA6150D8F}" srcId="{FEF6E8A5-0378-49F5-9068-6FD60224080B}" destId="{28AA50A7-DBA6-4660-A597-8E509686F4DE}" srcOrd="5" destOrd="0" parTransId="{AD576975-BBF5-47EB-89BF-8221739CCC0C}" sibTransId="{91ABA351-0D04-44C4-BEBF-2BF68E407B1B}"/>
    <dgm:cxn modelId="{F1212203-B620-45EC-A27E-7075A98F0B56}" srcId="{FEF6E8A5-0378-49F5-9068-6FD60224080B}" destId="{19A5AA94-1874-480C-8FD8-68584AD10518}" srcOrd="4" destOrd="0" parTransId="{A61A17FC-1AE5-406F-95BC-C4BBA5A795C6}" sibTransId="{E0762119-1C90-4C3F-965F-ADBC8E3D411F}"/>
    <dgm:cxn modelId="{3517F904-FED8-4C7A-8BBE-4B45EA887A77}" type="presOf" srcId="{1577295B-8C1D-4606-8788-8960F27D3190}" destId="{93DA45CB-6842-47B7-BC88-700E8B2396E1}" srcOrd="0" destOrd="1" presId="urn:microsoft.com/office/officeart/2005/8/layout/vList6"/>
    <dgm:cxn modelId="{D710CA0C-9770-4620-849F-684D0B0443EB}" srcId="{AE9CDD69-2B3A-43E5-9131-70F6061A7395}" destId="{FB75E1F8-CBC4-4B50-AE73-F5CE297682A9}" srcOrd="2" destOrd="0" parTransId="{3BE05BF8-9613-4BC9-AB5A-E48E193C6C87}" sibTransId="{FA478BFD-CB57-43C9-A9CA-25DA6A69B5FA}"/>
    <dgm:cxn modelId="{46E1C30E-CB83-4D33-B93C-F28D477AE4AC}" type="presOf" srcId="{6F4B4D91-A323-4D95-A60E-2BD19D51BD39}" destId="{2E1EB353-B62B-4C62-B78A-FADF86E0E196}" srcOrd="0" destOrd="3" presId="urn:microsoft.com/office/officeart/2005/8/layout/vList6"/>
    <dgm:cxn modelId="{E04F5B13-8FF3-4796-8BB7-F1C1729EB247}" srcId="{FEF6E8A5-0378-49F5-9068-6FD60224080B}" destId="{47B9207B-4D83-49EF-90A8-38FE91079A36}" srcOrd="1" destOrd="0" parTransId="{5E8ABCB6-0715-4225-80F8-035669DD9747}" sibTransId="{14F438A8-6795-444D-AB4B-EEC1406A2EF9}"/>
    <dgm:cxn modelId="{31E25913-6BDF-4C54-9FBD-A5F19130F4E7}" type="presOf" srcId="{BDC77E7D-FF47-4478-8B8D-52BB54EB4099}" destId="{64445501-A178-4409-ABB9-CC910B362BFE}" srcOrd="0" destOrd="1" presId="urn:microsoft.com/office/officeart/2005/8/layout/vList6"/>
    <dgm:cxn modelId="{62C8161A-C3F1-4B97-9A77-BA7B04A5CB3C}" type="presOf" srcId="{E569F167-E74C-4D86-84D5-4292399CD0CA}" destId="{9313119C-E381-4440-8EA3-903BAAC4B5EA}" srcOrd="0" destOrd="1" presId="urn:microsoft.com/office/officeart/2005/8/layout/vList6"/>
    <dgm:cxn modelId="{3BC4061B-F40E-4929-A5DD-459C85E9A6D8}" srcId="{28AA50A7-DBA6-4660-A597-8E509686F4DE}" destId="{4CA120C2-E26B-4875-8B26-3AB7593AFB3B}" srcOrd="0" destOrd="0" parTransId="{3CA0A7D0-5BF3-421E-9057-14A3E771E709}" sibTransId="{B139D149-231A-41FD-BE77-9CAA83D3E850}"/>
    <dgm:cxn modelId="{A608111C-AA1A-4BC4-A951-05F74BF60F38}" srcId="{19A5AA94-1874-480C-8FD8-68584AD10518}" destId="{9557F439-2AA4-46E9-86D3-1D128867EB7B}" srcOrd="0" destOrd="0" parTransId="{D67927D7-36ED-4A90-8E06-64A48B7CE731}" sibTransId="{A5CD3B29-6BB1-441F-80D2-20A89C9D2714}"/>
    <dgm:cxn modelId="{FFBDDF1D-F0D7-46DD-A171-39C56A5CD2AB}" type="presOf" srcId="{948DBFA6-77AB-48F1-A5C9-A7ED22166082}" destId="{382CD332-6CAD-4A2F-A2B1-18A841AEB964}" srcOrd="0" destOrd="0" presId="urn:microsoft.com/office/officeart/2005/8/layout/vList6"/>
    <dgm:cxn modelId="{59DD4820-8827-4BF9-8E78-8F33736A9532}" srcId="{19A5AA94-1874-480C-8FD8-68584AD10518}" destId="{82E0AA85-8EAB-4CD4-9179-4E0F4288A6C3}" srcOrd="1" destOrd="0" parTransId="{AD95B66B-D8ED-4AFE-B138-814112EDBC2D}" sibTransId="{1F5D7F52-1192-4B25-9582-A5C04DF7E069}"/>
    <dgm:cxn modelId="{CADB7921-751F-43F2-BF42-81760749CC07}" srcId="{28AA50A7-DBA6-4660-A597-8E509686F4DE}" destId="{1577295B-8C1D-4606-8788-8960F27D3190}" srcOrd="1" destOrd="0" parTransId="{3A4114BB-BBCB-42D4-B6A4-E78B3B26B204}" sibTransId="{DED0644A-D50E-429D-8D01-D7CE221DDDAF}"/>
    <dgm:cxn modelId="{0F034D23-C853-45A5-9A2F-8A7FA41EA3DD}" type="presOf" srcId="{FEF6E8A5-0378-49F5-9068-6FD60224080B}" destId="{446A602B-5758-467E-BB7A-68940C386ED4}" srcOrd="0" destOrd="0" presId="urn:microsoft.com/office/officeart/2005/8/layout/vList6"/>
    <dgm:cxn modelId="{9D5FA923-9D94-46C3-A99D-4B6D76A07A46}" type="presOf" srcId="{28AA50A7-DBA6-4660-A597-8E509686F4DE}" destId="{A5D06B16-5594-436E-BE8C-A4FA39359A47}" srcOrd="0" destOrd="0" presId="urn:microsoft.com/office/officeart/2005/8/layout/vList6"/>
    <dgm:cxn modelId="{A33BFB3A-DBEC-479B-B468-BA70D239A2B7}" type="presOf" srcId="{FB75E1F8-CBC4-4B50-AE73-F5CE297682A9}" destId="{64445501-A178-4409-ABB9-CC910B362BFE}" srcOrd="0" destOrd="2" presId="urn:microsoft.com/office/officeart/2005/8/layout/vList6"/>
    <dgm:cxn modelId="{6C9F625B-561D-4BAF-8F89-9DFAF1B4360C}" srcId="{FEF6E8A5-0378-49F5-9068-6FD60224080B}" destId="{046CB658-8107-438D-922E-EC044A9844DD}" srcOrd="3" destOrd="0" parTransId="{B1822BAC-8AE8-4970-ADD4-CDC8318D1391}" sibTransId="{EEABCE60-4FBA-4A38-981E-A6B7A41DC0E1}"/>
    <dgm:cxn modelId="{228AAB61-2222-45E9-AB57-63AA330F13CB}" srcId="{948DBFA6-77AB-48F1-A5C9-A7ED22166082}" destId="{2395491A-C12D-4FCF-BDCD-3F75496C2C1C}" srcOrd="0" destOrd="0" parTransId="{47170C78-D015-4FA8-8468-386D8F9CC750}" sibTransId="{BFE1D36F-D30B-421B-AA7C-E82E74BBCDFD}"/>
    <dgm:cxn modelId="{9137FE43-857B-43AA-8BF6-2AA4AB389F7F}" type="presOf" srcId="{4CA120C2-E26B-4875-8B26-3AB7593AFB3B}" destId="{93DA45CB-6842-47B7-BC88-700E8B2396E1}" srcOrd="0" destOrd="0" presId="urn:microsoft.com/office/officeart/2005/8/layout/vList6"/>
    <dgm:cxn modelId="{84791864-129E-4ACA-9077-1FCB8218861A}" type="presOf" srcId="{AE9CDD69-2B3A-43E5-9131-70F6061A7395}" destId="{92DF17F8-DB2D-402F-9816-E078F0CF8637}" srcOrd="0" destOrd="0" presId="urn:microsoft.com/office/officeart/2005/8/layout/vList6"/>
    <dgm:cxn modelId="{6C6B8064-4933-4489-9569-BB33CD0C0D0C}" type="presOf" srcId="{2395491A-C12D-4FCF-BDCD-3F75496C2C1C}" destId="{9313119C-E381-4440-8EA3-903BAAC4B5EA}" srcOrd="0" destOrd="0" presId="urn:microsoft.com/office/officeart/2005/8/layout/vList6"/>
    <dgm:cxn modelId="{C6448C47-F220-495B-A8FA-A198FA4B1E1E}" srcId="{948DBFA6-77AB-48F1-A5C9-A7ED22166082}" destId="{E569F167-E74C-4D86-84D5-4292399CD0CA}" srcOrd="1" destOrd="0" parTransId="{94700157-B8E4-4DF1-A3E6-4EB15BF81BE8}" sibTransId="{865A195D-4026-48D5-B7AF-6E855D5D0586}"/>
    <dgm:cxn modelId="{A5900A6C-8FCA-43CC-BEB1-1E3AD6796468}" srcId="{19A5AA94-1874-480C-8FD8-68584AD10518}" destId="{DC1BA8B0-4C40-4B58-8022-2768C41C4BBB}" srcOrd="2" destOrd="0" parTransId="{EF7E8965-67A6-437F-A9FA-2ADEC472F4C4}" sibTransId="{946D8838-4FB1-4A80-8694-40C37ABBD013}"/>
    <dgm:cxn modelId="{B8722070-3048-427D-AA31-DFF20EA202BB}" type="presOf" srcId="{46EA1EE4-EC19-4801-B1A6-7D52515CB8C2}" destId="{64445501-A178-4409-ABB9-CC910B362BFE}" srcOrd="0" destOrd="0" presId="urn:microsoft.com/office/officeart/2005/8/layout/vList6"/>
    <dgm:cxn modelId="{809E7D51-082B-4DC7-B3D2-370290F8A725}" type="presOf" srcId="{B332B5E0-0DC9-4397-8856-DBC0A9A69D4D}" destId="{2E1EB353-B62B-4C62-B78A-FADF86E0E196}" srcOrd="0" destOrd="2" presId="urn:microsoft.com/office/officeart/2005/8/layout/vList6"/>
    <dgm:cxn modelId="{082C4073-E893-45E2-A02E-CB7D3A658C13}" srcId="{046CB658-8107-438D-922E-EC044A9844DD}" destId="{B332B5E0-0DC9-4397-8856-DBC0A9A69D4D}" srcOrd="2" destOrd="0" parTransId="{1D526E71-90B3-491E-85A0-8C1FBAF59C9A}" sibTransId="{330A6A07-D9EF-496A-8872-1D155A1E95A0}"/>
    <dgm:cxn modelId="{AFEDFB73-F087-49D8-B8A0-5C2291E05AFE}" srcId="{47B9207B-4D83-49EF-90A8-38FE91079A36}" destId="{6C50ED88-71A7-4116-96D2-49CA84533919}" srcOrd="1" destOrd="0" parTransId="{8EFB2305-93EA-4E70-AC6F-1DF1802DC91D}" sibTransId="{28E79C0A-2D10-472C-8788-9096E8109C64}"/>
    <dgm:cxn modelId="{C2911B58-F222-46FE-A6BF-EF92DA301179}" type="presOf" srcId="{046CB658-8107-438D-922E-EC044A9844DD}" destId="{2F36178A-9FE8-4B49-858C-540377FAEA3D}" srcOrd="0" destOrd="0" presId="urn:microsoft.com/office/officeart/2005/8/layout/vList6"/>
    <dgm:cxn modelId="{76083280-8914-4745-8FEA-1F7A9FCC4DD9}" type="presOf" srcId="{9557F439-2AA4-46E9-86D3-1D128867EB7B}" destId="{9A3FABB2-F3BB-4988-95CF-216A446DD9CE}" srcOrd="0" destOrd="0" presId="urn:microsoft.com/office/officeart/2005/8/layout/vList6"/>
    <dgm:cxn modelId="{8BE62A8C-5147-4F00-B906-23C6B042A968}" srcId="{47B9207B-4D83-49EF-90A8-38FE91079A36}" destId="{5615AB73-AD44-45FD-8316-9BC0C76D29CA}" srcOrd="0" destOrd="0" parTransId="{9815EFBB-295F-46B1-8AC7-88C68AFA706C}" sibTransId="{E841EDC8-B688-4F20-B5A8-54D4F35D8468}"/>
    <dgm:cxn modelId="{060B7992-C151-4568-A476-6E0FDE4A0D42}" srcId="{19A5AA94-1874-480C-8FD8-68584AD10518}" destId="{7913D33A-68CA-4DE9-BE6B-2BAE7959EA59}" srcOrd="3" destOrd="0" parTransId="{1F23A0C9-C473-469B-AD1D-C7FF820C68AF}" sibTransId="{77D47D51-2EFF-43DA-909E-E0BF2D13B636}"/>
    <dgm:cxn modelId="{31E1D59B-8FC1-49D3-ADAD-9A51E5113542}" type="presOf" srcId="{43798851-45F5-4759-823A-2A574CA52035}" destId="{64445501-A178-4409-ABB9-CC910B362BFE}" srcOrd="0" destOrd="3" presId="urn:microsoft.com/office/officeart/2005/8/layout/vList6"/>
    <dgm:cxn modelId="{D683419D-7E8E-4A72-83EB-AC6FE63DA056}" type="presOf" srcId="{19A5AA94-1874-480C-8FD8-68584AD10518}" destId="{E7C1826A-4D6C-45D4-B76F-7F57AEA9AE5E}" srcOrd="0" destOrd="0" presId="urn:microsoft.com/office/officeart/2005/8/layout/vList6"/>
    <dgm:cxn modelId="{5136A19F-FD65-4F43-B496-81782DE1A558}" srcId="{AE9CDD69-2B3A-43E5-9131-70F6061A7395}" destId="{46EA1EE4-EC19-4801-B1A6-7D52515CB8C2}" srcOrd="0" destOrd="0" parTransId="{D71BA616-77A2-445F-B9FB-B0ED6D0A5E46}" sibTransId="{0FE44E13-B225-43D0-82FD-E82D147F7B7D}"/>
    <dgm:cxn modelId="{045072A1-6044-4334-B947-A580E32678F7}" type="presOf" srcId="{5615AB73-AD44-45FD-8316-9BC0C76D29CA}" destId="{714A2D99-C283-48F4-A354-65B89E761CC2}" srcOrd="0" destOrd="0" presId="urn:microsoft.com/office/officeart/2005/8/layout/vList6"/>
    <dgm:cxn modelId="{02D17FA1-DB26-482E-B7B3-A4188D284644}" srcId="{046CB658-8107-438D-922E-EC044A9844DD}" destId="{77F30A5E-189D-4590-B6E0-94EE8BDF0543}" srcOrd="0" destOrd="0" parTransId="{B9C7E145-91CC-48A3-B6D6-0146CA8F701A}" sibTransId="{1006B72B-8FCA-4716-8167-DCABB586F618}"/>
    <dgm:cxn modelId="{55DDF2AD-1909-4A87-B7BB-5BB3EE6FD1AE}" srcId="{FEF6E8A5-0378-49F5-9068-6FD60224080B}" destId="{AE9CDD69-2B3A-43E5-9131-70F6061A7395}" srcOrd="0" destOrd="0" parTransId="{9B4DB96E-D521-4C4C-A2B9-D21BB3663C69}" sibTransId="{04B854B7-FC3A-4F4C-95DA-0BAF02CE070D}"/>
    <dgm:cxn modelId="{272555C3-9C7D-4008-A94A-564797943C8B}" type="presOf" srcId="{47B9207B-4D83-49EF-90A8-38FE91079A36}" destId="{B9429D08-D466-40D9-B0AC-AB74B09B9EA2}" srcOrd="0" destOrd="0" presId="urn:microsoft.com/office/officeart/2005/8/layout/vList6"/>
    <dgm:cxn modelId="{CDDE4CC5-D922-4F8F-A4A0-52B225FDA8F8}" srcId="{FEF6E8A5-0378-49F5-9068-6FD60224080B}" destId="{948DBFA6-77AB-48F1-A5C9-A7ED22166082}" srcOrd="2" destOrd="0" parTransId="{3F36DDD0-185D-4D2E-A614-F0668926282D}" sibTransId="{48779905-464A-4CE3-AC2F-2D03A03CE887}"/>
    <dgm:cxn modelId="{09570CCE-1D6B-4E56-92CC-30F09E81BA03}" type="presOf" srcId="{82E0AA85-8EAB-4CD4-9179-4E0F4288A6C3}" destId="{9A3FABB2-F3BB-4988-95CF-216A446DD9CE}" srcOrd="0" destOrd="1" presId="urn:microsoft.com/office/officeart/2005/8/layout/vList6"/>
    <dgm:cxn modelId="{348087D1-AE9B-4915-A527-350C7066DD1C}" type="presOf" srcId="{DC1BA8B0-4C40-4B58-8022-2768C41C4BBB}" destId="{9A3FABB2-F3BB-4988-95CF-216A446DD9CE}" srcOrd="0" destOrd="2" presId="urn:microsoft.com/office/officeart/2005/8/layout/vList6"/>
    <dgm:cxn modelId="{313C3AD4-B1D5-41F9-A3C4-EF0197B9E425}" srcId="{AE9CDD69-2B3A-43E5-9131-70F6061A7395}" destId="{43798851-45F5-4759-823A-2A574CA52035}" srcOrd="3" destOrd="0" parTransId="{F81BBDFF-564B-4CDB-93E7-B7559031E480}" sibTransId="{86A5C510-5662-4F2A-B9A6-BAC2FB882CC8}"/>
    <dgm:cxn modelId="{0553EAD4-AD19-4F8D-83AA-2590FBB7943E}" type="presOf" srcId="{11223FB0-A6F0-4148-A8D9-62BB4E111C6C}" destId="{2E1EB353-B62B-4C62-B78A-FADF86E0E196}" srcOrd="0" destOrd="1" presId="urn:microsoft.com/office/officeart/2005/8/layout/vList6"/>
    <dgm:cxn modelId="{808335D6-DA91-4070-8F8F-3E23EA51CADF}" srcId="{046CB658-8107-438D-922E-EC044A9844DD}" destId="{6F4B4D91-A323-4D95-A60E-2BD19D51BD39}" srcOrd="3" destOrd="0" parTransId="{77D28B0E-AD73-4F7A-A50C-1033CA319BC9}" sibTransId="{EF3B8F09-311C-4576-A8EF-1D803993E090}"/>
    <dgm:cxn modelId="{0898ABD8-0BE8-4E0A-AA3B-52BCF50418B1}" srcId="{046CB658-8107-438D-922E-EC044A9844DD}" destId="{11223FB0-A6F0-4148-A8D9-62BB4E111C6C}" srcOrd="1" destOrd="0" parTransId="{51A17CA3-3196-4E64-86D2-C41A93FA9F28}" sibTransId="{2F92B0C7-E3E1-49D4-93A8-1D6878E69E11}"/>
    <dgm:cxn modelId="{3F6C70E9-A9DA-4F9E-AA14-E6C33B590F9D}" type="presOf" srcId="{77F30A5E-189D-4590-B6E0-94EE8BDF0543}" destId="{2E1EB353-B62B-4C62-B78A-FADF86E0E196}" srcOrd="0" destOrd="0" presId="urn:microsoft.com/office/officeart/2005/8/layout/vList6"/>
    <dgm:cxn modelId="{D48CFEEA-F118-4440-B8BF-684CF6F4BA48}" type="presOf" srcId="{7913D33A-68CA-4DE9-BE6B-2BAE7959EA59}" destId="{9A3FABB2-F3BB-4988-95CF-216A446DD9CE}" srcOrd="0" destOrd="3" presId="urn:microsoft.com/office/officeart/2005/8/layout/vList6"/>
    <dgm:cxn modelId="{9D0CD2EE-3FF9-4D2C-91E1-0CF15C1F46EB}" type="presOf" srcId="{6C50ED88-71A7-4116-96D2-49CA84533919}" destId="{714A2D99-C283-48F4-A354-65B89E761CC2}" srcOrd="0" destOrd="1" presId="urn:microsoft.com/office/officeart/2005/8/layout/vList6"/>
    <dgm:cxn modelId="{0D8F5DF6-4341-4648-9125-A365A16DD7EF}" srcId="{AE9CDD69-2B3A-43E5-9131-70F6061A7395}" destId="{BDC77E7D-FF47-4478-8B8D-52BB54EB4099}" srcOrd="1" destOrd="0" parTransId="{823EF3FE-C46C-4C5B-BBF9-4BE6CCA96D72}" sibTransId="{0993315D-D227-4DBB-B157-F4819C8418E8}"/>
    <dgm:cxn modelId="{17F7DD91-8D66-427B-BD70-333653BF7C97}" type="presParOf" srcId="{446A602B-5758-467E-BB7A-68940C386ED4}" destId="{1A5198FB-D0EC-448F-AD97-890132F40CAB}" srcOrd="0" destOrd="0" presId="urn:microsoft.com/office/officeart/2005/8/layout/vList6"/>
    <dgm:cxn modelId="{02F1323C-5A3C-4B2B-AFC5-9F535D7818F1}" type="presParOf" srcId="{1A5198FB-D0EC-448F-AD97-890132F40CAB}" destId="{92DF17F8-DB2D-402F-9816-E078F0CF8637}" srcOrd="0" destOrd="0" presId="urn:microsoft.com/office/officeart/2005/8/layout/vList6"/>
    <dgm:cxn modelId="{4DA094B4-9BDC-4989-B23A-1D31457551C6}" type="presParOf" srcId="{1A5198FB-D0EC-448F-AD97-890132F40CAB}" destId="{64445501-A178-4409-ABB9-CC910B362BFE}" srcOrd="1" destOrd="0" presId="urn:microsoft.com/office/officeart/2005/8/layout/vList6"/>
    <dgm:cxn modelId="{095B6D8E-FC66-455B-9007-65436E2EF16B}" type="presParOf" srcId="{446A602B-5758-467E-BB7A-68940C386ED4}" destId="{1EB6CA31-5784-46E4-8BDF-53E5CAE428F8}" srcOrd="1" destOrd="0" presId="urn:microsoft.com/office/officeart/2005/8/layout/vList6"/>
    <dgm:cxn modelId="{FEE5FAE9-3C79-4C7A-9803-2019492D0CEE}" type="presParOf" srcId="{446A602B-5758-467E-BB7A-68940C386ED4}" destId="{D1A32F66-AF32-4C50-966C-FFE9CB3F528E}" srcOrd="2" destOrd="0" presId="urn:microsoft.com/office/officeart/2005/8/layout/vList6"/>
    <dgm:cxn modelId="{7BE08AE6-3746-4C79-A286-3EBBCADD0C8C}" type="presParOf" srcId="{D1A32F66-AF32-4C50-966C-FFE9CB3F528E}" destId="{B9429D08-D466-40D9-B0AC-AB74B09B9EA2}" srcOrd="0" destOrd="0" presId="urn:microsoft.com/office/officeart/2005/8/layout/vList6"/>
    <dgm:cxn modelId="{847B2C92-48CB-429E-9F95-14D33D69E6E8}" type="presParOf" srcId="{D1A32F66-AF32-4C50-966C-FFE9CB3F528E}" destId="{714A2D99-C283-48F4-A354-65B89E761CC2}" srcOrd="1" destOrd="0" presId="urn:microsoft.com/office/officeart/2005/8/layout/vList6"/>
    <dgm:cxn modelId="{A2A5A612-AFB7-414A-9B80-E6AF4BA9DC15}" type="presParOf" srcId="{446A602B-5758-467E-BB7A-68940C386ED4}" destId="{18B99121-9B07-4D45-AAF0-25A760B2FBA2}" srcOrd="3" destOrd="0" presId="urn:microsoft.com/office/officeart/2005/8/layout/vList6"/>
    <dgm:cxn modelId="{2BBE95BE-CC7B-4A25-B727-187B7FB01D1F}" type="presParOf" srcId="{446A602B-5758-467E-BB7A-68940C386ED4}" destId="{6FCC1434-957D-4E16-B4F4-2429BA0DAFD1}" srcOrd="4" destOrd="0" presId="urn:microsoft.com/office/officeart/2005/8/layout/vList6"/>
    <dgm:cxn modelId="{75C044B5-E497-4793-A40C-B7F61273D0CD}" type="presParOf" srcId="{6FCC1434-957D-4E16-B4F4-2429BA0DAFD1}" destId="{382CD332-6CAD-4A2F-A2B1-18A841AEB964}" srcOrd="0" destOrd="0" presId="urn:microsoft.com/office/officeart/2005/8/layout/vList6"/>
    <dgm:cxn modelId="{949CD6B6-6D5F-4F28-BCD7-C18F10BC3AD2}" type="presParOf" srcId="{6FCC1434-957D-4E16-B4F4-2429BA0DAFD1}" destId="{9313119C-E381-4440-8EA3-903BAAC4B5EA}" srcOrd="1" destOrd="0" presId="urn:microsoft.com/office/officeart/2005/8/layout/vList6"/>
    <dgm:cxn modelId="{5D4B95CD-3904-4F2D-8645-17946A267372}" type="presParOf" srcId="{446A602B-5758-467E-BB7A-68940C386ED4}" destId="{B98B604A-7D73-47A4-8D92-9CC4BF9F83E8}" srcOrd="5" destOrd="0" presId="urn:microsoft.com/office/officeart/2005/8/layout/vList6"/>
    <dgm:cxn modelId="{A505CF3F-21E6-463F-B09D-577BB282E192}" type="presParOf" srcId="{446A602B-5758-467E-BB7A-68940C386ED4}" destId="{DFD0C816-EFD1-4CB2-BF52-54EB9312B771}" srcOrd="6" destOrd="0" presId="urn:microsoft.com/office/officeart/2005/8/layout/vList6"/>
    <dgm:cxn modelId="{FBEBCD96-6DC9-46DD-909B-DAC16D94C0EC}" type="presParOf" srcId="{DFD0C816-EFD1-4CB2-BF52-54EB9312B771}" destId="{2F36178A-9FE8-4B49-858C-540377FAEA3D}" srcOrd="0" destOrd="0" presId="urn:microsoft.com/office/officeart/2005/8/layout/vList6"/>
    <dgm:cxn modelId="{6DF80861-0A1C-4F7C-94DB-0217F90571C0}" type="presParOf" srcId="{DFD0C816-EFD1-4CB2-BF52-54EB9312B771}" destId="{2E1EB353-B62B-4C62-B78A-FADF86E0E196}" srcOrd="1" destOrd="0" presId="urn:microsoft.com/office/officeart/2005/8/layout/vList6"/>
    <dgm:cxn modelId="{30448284-D290-41C1-90C7-57A6B4DDC241}" type="presParOf" srcId="{446A602B-5758-467E-BB7A-68940C386ED4}" destId="{16C0C177-0A43-41DF-934C-CF22603BFF0C}" srcOrd="7" destOrd="0" presId="urn:microsoft.com/office/officeart/2005/8/layout/vList6"/>
    <dgm:cxn modelId="{AEDB58FB-A3FA-4419-9CE9-008437AE4993}" type="presParOf" srcId="{446A602B-5758-467E-BB7A-68940C386ED4}" destId="{62030B8B-87A4-4FCA-8466-53C5F6F3824D}" srcOrd="8" destOrd="0" presId="urn:microsoft.com/office/officeart/2005/8/layout/vList6"/>
    <dgm:cxn modelId="{7D7379F3-9AE0-4AC5-B0B8-49C5DD47EF73}" type="presParOf" srcId="{62030B8B-87A4-4FCA-8466-53C5F6F3824D}" destId="{E7C1826A-4D6C-45D4-B76F-7F57AEA9AE5E}" srcOrd="0" destOrd="0" presId="urn:microsoft.com/office/officeart/2005/8/layout/vList6"/>
    <dgm:cxn modelId="{B32E0F5C-F972-4879-AF21-421307303CC4}" type="presParOf" srcId="{62030B8B-87A4-4FCA-8466-53C5F6F3824D}" destId="{9A3FABB2-F3BB-4988-95CF-216A446DD9CE}" srcOrd="1" destOrd="0" presId="urn:microsoft.com/office/officeart/2005/8/layout/vList6"/>
    <dgm:cxn modelId="{5236420B-18B2-4673-BCB5-D535721121B2}" type="presParOf" srcId="{446A602B-5758-467E-BB7A-68940C386ED4}" destId="{CEBE61E9-C7C7-4E07-A291-D0623D2C8578}" srcOrd="9" destOrd="0" presId="urn:microsoft.com/office/officeart/2005/8/layout/vList6"/>
    <dgm:cxn modelId="{E81BDA8B-390A-401C-8E22-59BF630E023F}" type="presParOf" srcId="{446A602B-5758-467E-BB7A-68940C386ED4}" destId="{9DD5944D-F8E9-4583-A32F-0ACC07E6A48A}" srcOrd="10" destOrd="0" presId="urn:microsoft.com/office/officeart/2005/8/layout/vList6"/>
    <dgm:cxn modelId="{356F4EB3-CA47-477A-9FC0-B060356E9A73}" type="presParOf" srcId="{9DD5944D-F8E9-4583-A32F-0ACC07E6A48A}" destId="{A5D06B16-5594-436E-BE8C-A4FA39359A47}" srcOrd="0" destOrd="0" presId="urn:microsoft.com/office/officeart/2005/8/layout/vList6"/>
    <dgm:cxn modelId="{2E842A28-B97A-4749-9182-5D2DD1D34042}" type="presParOf" srcId="{9DD5944D-F8E9-4583-A32F-0ACC07E6A48A}" destId="{93DA45CB-6842-47B7-BC88-700E8B2396E1}"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803099-BB71-4E17-A6D9-2C6E3183911D}"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EB8B7624-869E-44CC-9EE1-A356FB3DF0FF}">
      <dgm:prSet phldrT="[Text]" custT="1"/>
      <dgm:spPr>
        <a:solidFill>
          <a:srgbClr val="FFFFFF">
            <a:lumMod val="95000"/>
          </a:srgbClr>
        </a:solidFill>
        <a:ln w="12700" cap="flat" cmpd="sng" algn="ctr">
          <a:solidFill>
            <a:srgbClr val="00558C">
              <a:alpha val="90000"/>
              <a:tint val="40000"/>
              <a:hueOff val="0"/>
              <a:satOff val="0"/>
              <a:lumOff val="0"/>
              <a:alphaOff val="0"/>
            </a:srgbClr>
          </a:solidFill>
          <a:prstDash val="solid"/>
          <a:miter lim="800000"/>
        </a:ln>
        <a:effectLst/>
      </dgm:spPr>
      <dgm:t>
        <a:bodyPr spcFirstLastPara="0" vert="horz" wrap="square" lIns="99568" tIns="17780" rIns="99568" bIns="17780" numCol="1" spcCol="1270" anchor="ctr" anchorCtr="0"/>
        <a:lstStyle/>
        <a:p>
          <a:pPr marL="0" lvl="0" indent="0" algn="ctr" defTabSz="622300">
            <a:lnSpc>
              <a:spcPct val="90000"/>
            </a:lnSpc>
            <a:spcBef>
              <a:spcPct val="0"/>
            </a:spcBef>
            <a:spcAft>
              <a:spcPct val="35000"/>
            </a:spcAft>
            <a:buNone/>
          </a:pPr>
          <a:r>
            <a:rPr lang="en-US" sz="1400" kern="1200" dirty="0">
              <a:solidFill>
                <a:srgbClr val="53565A"/>
              </a:solidFill>
              <a:latin typeface="Arial" panose="020B0604020202020204"/>
              <a:ea typeface="+mn-ea"/>
              <a:cs typeface="+mn-cs"/>
            </a:rPr>
            <a:t>Owner: Business</a:t>
          </a:r>
        </a:p>
      </dgm:t>
    </dgm:pt>
    <dgm:pt modelId="{AA7D7AAF-691E-4904-A334-4FF1CC7F74CE}" type="parTrans" cxnId="{F4BD8BCB-63F7-4BE1-935B-86E17173EF3D}">
      <dgm:prSet/>
      <dgm:spPr/>
      <dgm:t>
        <a:bodyPr/>
        <a:lstStyle/>
        <a:p>
          <a:endParaRPr lang="en-US"/>
        </a:p>
      </dgm:t>
    </dgm:pt>
    <dgm:pt modelId="{4418EE60-E933-4124-843A-5AF1BA25D08B}" type="sibTrans" cxnId="{F4BD8BCB-63F7-4BE1-935B-86E17173EF3D}">
      <dgm:prSet/>
      <dgm:spPr/>
      <dgm:t>
        <a:bodyPr/>
        <a:lstStyle/>
        <a:p>
          <a:endParaRPr lang="en-US"/>
        </a:p>
      </dgm:t>
    </dgm:pt>
    <dgm:pt modelId="{47675905-E28D-48A5-8960-ADE4B798595C}">
      <dgm:prSet phldrT="[Text]" custT="1"/>
      <dgm:spPr/>
      <dgm:t>
        <a:bodyPr/>
        <a:lstStyle/>
        <a:p>
          <a:r>
            <a:rPr lang="en-US" sz="2200" dirty="0"/>
            <a:t>Case Reviewed</a:t>
          </a:r>
        </a:p>
      </dgm:t>
    </dgm:pt>
    <dgm:pt modelId="{E11BD280-3875-4F34-99F6-CD2598E2A0DA}" type="parTrans" cxnId="{0793B289-BA67-488E-84FD-739A362C78BC}">
      <dgm:prSet/>
      <dgm:spPr/>
      <dgm:t>
        <a:bodyPr/>
        <a:lstStyle/>
        <a:p>
          <a:endParaRPr lang="en-US"/>
        </a:p>
      </dgm:t>
    </dgm:pt>
    <dgm:pt modelId="{66098F5B-9B15-4B22-BFA8-03A511A69B2A}" type="sibTrans" cxnId="{0793B289-BA67-488E-84FD-739A362C78BC}">
      <dgm:prSet/>
      <dgm:spPr/>
      <dgm:t>
        <a:bodyPr/>
        <a:lstStyle/>
        <a:p>
          <a:endParaRPr lang="en-US"/>
        </a:p>
      </dgm:t>
    </dgm:pt>
    <dgm:pt modelId="{B641C3D1-6BE6-4D82-A329-33E6E0945514}">
      <dgm:prSet phldrT="[Text]"/>
      <dgm:spPr>
        <a:solidFill>
          <a:schemeClr val="bg2">
            <a:lumMod val="95000"/>
          </a:schemeClr>
        </a:solidFill>
      </dgm:spPr>
      <dgm:t>
        <a:bodyPr/>
        <a:lstStyle/>
        <a:p>
          <a:r>
            <a:rPr lang="en-US" dirty="0">
              <a:solidFill>
                <a:schemeClr val="accent5"/>
              </a:solidFill>
            </a:rPr>
            <a:t>Owner: Member of competence center</a:t>
          </a:r>
        </a:p>
      </dgm:t>
    </dgm:pt>
    <dgm:pt modelId="{2E26DA2E-D23C-4509-B5D6-5B3EBB36DAC3}" type="parTrans" cxnId="{4D05A260-9AEC-42D6-9EE2-1FDBEB797FB0}">
      <dgm:prSet/>
      <dgm:spPr/>
      <dgm:t>
        <a:bodyPr/>
        <a:lstStyle/>
        <a:p>
          <a:endParaRPr lang="en-US"/>
        </a:p>
      </dgm:t>
    </dgm:pt>
    <dgm:pt modelId="{2D0705C4-4821-4943-9001-536FB52F835D}" type="sibTrans" cxnId="{4D05A260-9AEC-42D6-9EE2-1FDBEB797FB0}">
      <dgm:prSet/>
      <dgm:spPr/>
      <dgm:t>
        <a:bodyPr/>
        <a:lstStyle/>
        <a:p>
          <a:endParaRPr lang="en-US"/>
        </a:p>
      </dgm:t>
    </dgm:pt>
    <dgm:pt modelId="{F0EFE691-5304-4EF9-A81E-08DF01A242EC}">
      <dgm:prSet phldrT="[Text]" custT="1"/>
      <dgm:spPr/>
      <dgm:t>
        <a:bodyPr/>
        <a:lstStyle/>
        <a:p>
          <a:r>
            <a:rPr lang="en-US" sz="2200" dirty="0"/>
            <a:t>Build</a:t>
          </a:r>
        </a:p>
      </dgm:t>
    </dgm:pt>
    <dgm:pt modelId="{1C729817-475D-4C45-B048-AE2763A48996}" type="parTrans" cxnId="{9CA51097-4E00-4720-8F5C-6911D2F5583D}">
      <dgm:prSet/>
      <dgm:spPr/>
      <dgm:t>
        <a:bodyPr/>
        <a:lstStyle/>
        <a:p>
          <a:endParaRPr lang="en-US"/>
        </a:p>
      </dgm:t>
    </dgm:pt>
    <dgm:pt modelId="{C74F5B1E-ACAB-45B4-A0E0-AC058A4FADC8}" type="sibTrans" cxnId="{9CA51097-4E00-4720-8F5C-6911D2F5583D}">
      <dgm:prSet/>
      <dgm:spPr/>
      <dgm:t>
        <a:bodyPr/>
        <a:lstStyle/>
        <a:p>
          <a:endParaRPr lang="en-US"/>
        </a:p>
      </dgm:t>
    </dgm:pt>
    <dgm:pt modelId="{3081DE63-6394-462C-990F-92583EA027B4}">
      <dgm:prSet phldrT="[Text]" custT="1"/>
      <dgm:spPr>
        <a:solidFill>
          <a:srgbClr val="FFFFFF">
            <a:lumMod val="95000"/>
          </a:srgbClr>
        </a:solidFill>
        <a:ln w="12700" cap="flat" cmpd="sng" algn="ctr">
          <a:solidFill>
            <a:srgbClr val="00558C">
              <a:alpha val="90000"/>
              <a:tint val="40000"/>
              <a:hueOff val="0"/>
              <a:satOff val="0"/>
              <a:lumOff val="0"/>
              <a:alphaOff val="0"/>
            </a:srgbClr>
          </a:solidFill>
          <a:prstDash val="solid"/>
          <a:miter lim="800000"/>
        </a:ln>
        <a:effectLst/>
      </dgm:spPr>
      <dgm:t>
        <a:bodyPr spcFirstLastPara="0" vert="horz" wrap="square" lIns="99568" tIns="17780" rIns="99568" bIns="17780" numCol="1" spcCol="1270" anchor="ctr" anchorCtr="0"/>
        <a:lstStyle/>
        <a:p>
          <a:pPr marL="0" lvl="0" indent="0" algn="ctr" defTabSz="622300">
            <a:lnSpc>
              <a:spcPct val="90000"/>
            </a:lnSpc>
            <a:spcBef>
              <a:spcPct val="0"/>
            </a:spcBef>
            <a:spcAft>
              <a:spcPct val="35000"/>
            </a:spcAft>
            <a:buNone/>
          </a:pPr>
          <a:r>
            <a:rPr lang="en-US" sz="1400" kern="1200" dirty="0">
              <a:solidFill>
                <a:srgbClr val="53565A"/>
              </a:solidFill>
              <a:latin typeface="Arial" panose="020B0604020202020204"/>
              <a:ea typeface="+mn-ea"/>
              <a:cs typeface="+mn-cs"/>
            </a:rPr>
            <a:t>Owner: Competence Center Team</a:t>
          </a:r>
        </a:p>
      </dgm:t>
    </dgm:pt>
    <dgm:pt modelId="{6D1004E8-C1D0-4585-8D3B-C727CFF71C04}" type="parTrans" cxnId="{A7B8B648-ADA8-4376-8B13-50138FE4837A}">
      <dgm:prSet/>
      <dgm:spPr/>
      <dgm:t>
        <a:bodyPr/>
        <a:lstStyle/>
        <a:p>
          <a:endParaRPr lang="en-US"/>
        </a:p>
      </dgm:t>
    </dgm:pt>
    <dgm:pt modelId="{26CC0ABA-CA0A-4125-9020-5689EF2AD0CF}" type="sibTrans" cxnId="{A7B8B648-ADA8-4376-8B13-50138FE4837A}">
      <dgm:prSet/>
      <dgm:spPr/>
      <dgm:t>
        <a:bodyPr/>
        <a:lstStyle/>
        <a:p>
          <a:endParaRPr lang="en-US"/>
        </a:p>
      </dgm:t>
    </dgm:pt>
    <dgm:pt modelId="{1B9BDDB5-7F3A-4214-AC20-D14B814DE684}">
      <dgm:prSet phldrT="[Text]" custT="1"/>
      <dgm:spPr>
        <a:solidFill>
          <a:srgbClr val="FFFFFF">
            <a:lumMod val="95000"/>
          </a:srgbClr>
        </a:solidFill>
        <a:ln w="12700" cap="flat" cmpd="sng" algn="ctr">
          <a:solidFill>
            <a:srgbClr val="00558C">
              <a:alpha val="90000"/>
              <a:tint val="40000"/>
              <a:hueOff val="0"/>
              <a:satOff val="0"/>
              <a:lumOff val="0"/>
              <a:alphaOff val="0"/>
            </a:srgbClr>
          </a:solidFill>
          <a:prstDash val="solid"/>
          <a:miter lim="800000"/>
        </a:ln>
        <a:effectLst/>
      </dgm:spPr>
      <dgm:t>
        <a:bodyPr spcFirstLastPara="0" vert="horz" wrap="square" lIns="99568" tIns="17780" rIns="99568" bIns="17780" numCol="1" spcCol="1270" anchor="ctr" anchorCtr="0"/>
        <a:lstStyle/>
        <a:p>
          <a:pPr marL="0" lvl="0" indent="0" algn="ctr" defTabSz="622300">
            <a:lnSpc>
              <a:spcPct val="90000"/>
            </a:lnSpc>
            <a:spcBef>
              <a:spcPct val="0"/>
            </a:spcBef>
            <a:spcAft>
              <a:spcPct val="35000"/>
            </a:spcAft>
            <a:buNone/>
          </a:pPr>
          <a:r>
            <a:rPr lang="en-US" sz="1400" kern="1200" dirty="0">
              <a:solidFill>
                <a:srgbClr val="53565A"/>
              </a:solidFill>
              <a:latin typeface="Arial" panose="020B0604020202020204"/>
              <a:ea typeface="+mn-ea"/>
              <a:cs typeface="+mn-cs"/>
            </a:rPr>
            <a:t>Captured in documents, diagrams and video </a:t>
          </a:r>
        </a:p>
      </dgm:t>
    </dgm:pt>
    <dgm:pt modelId="{1804D694-15A9-4FBC-83E7-C071E64E3DB4}" type="parTrans" cxnId="{EB23572E-B4DE-4AF6-A1CD-2D84E1771E7E}">
      <dgm:prSet/>
      <dgm:spPr/>
      <dgm:t>
        <a:bodyPr/>
        <a:lstStyle/>
        <a:p>
          <a:endParaRPr lang="en-US"/>
        </a:p>
      </dgm:t>
    </dgm:pt>
    <dgm:pt modelId="{8FCD0DF4-B3A7-47F4-9CA3-39C15C892D82}" type="sibTrans" cxnId="{EB23572E-B4DE-4AF6-A1CD-2D84E1771E7E}">
      <dgm:prSet/>
      <dgm:spPr/>
      <dgm:t>
        <a:bodyPr/>
        <a:lstStyle/>
        <a:p>
          <a:endParaRPr lang="en-US"/>
        </a:p>
      </dgm:t>
    </dgm:pt>
    <dgm:pt modelId="{9684CAAB-47F0-4CCA-8086-74B8743B4FBC}">
      <dgm:prSet phldrT="[Text]"/>
      <dgm:spPr>
        <a:solidFill>
          <a:schemeClr val="bg2">
            <a:lumMod val="95000"/>
          </a:schemeClr>
        </a:solidFill>
      </dgm:spPr>
      <dgm:t>
        <a:bodyPr/>
        <a:lstStyle/>
        <a:p>
          <a:r>
            <a:rPr lang="en-US" dirty="0">
              <a:solidFill>
                <a:schemeClr val="accent5"/>
              </a:solidFill>
            </a:rPr>
            <a:t>Accept/reject, Priority decided, </a:t>
          </a:r>
          <a:br>
            <a:rPr lang="en-US" dirty="0">
              <a:solidFill>
                <a:schemeClr val="accent5"/>
              </a:solidFill>
            </a:rPr>
          </a:br>
          <a:r>
            <a:rPr lang="en-US" dirty="0">
              <a:solidFill>
                <a:schemeClr val="accent5"/>
              </a:solidFill>
            </a:rPr>
            <a:t>clarification from the business if required, time allocation/budget</a:t>
          </a:r>
        </a:p>
      </dgm:t>
    </dgm:pt>
    <dgm:pt modelId="{D4F4D800-54AB-46F8-ACC4-A3A06B1D4EAD}" type="parTrans" cxnId="{7DEDA383-A6A4-442F-9BB7-D2FDA4145B5E}">
      <dgm:prSet/>
      <dgm:spPr/>
      <dgm:t>
        <a:bodyPr/>
        <a:lstStyle/>
        <a:p>
          <a:endParaRPr lang="en-US"/>
        </a:p>
      </dgm:t>
    </dgm:pt>
    <dgm:pt modelId="{DD9F1DD1-F12F-4055-8D64-50B6737ECD12}" type="sibTrans" cxnId="{7DEDA383-A6A4-442F-9BB7-D2FDA4145B5E}">
      <dgm:prSet/>
      <dgm:spPr/>
      <dgm:t>
        <a:bodyPr/>
        <a:lstStyle/>
        <a:p>
          <a:endParaRPr lang="en-US"/>
        </a:p>
      </dgm:t>
    </dgm:pt>
    <dgm:pt modelId="{5A334311-EF66-442A-A5CB-FB84A0C2435D}">
      <dgm:prSet phldrT="[Text]" custT="1"/>
      <dgm:spPr>
        <a:solidFill>
          <a:srgbClr val="FFFFFF">
            <a:lumMod val="95000"/>
          </a:srgbClr>
        </a:solidFill>
        <a:ln w="12700" cap="flat" cmpd="sng" algn="ctr">
          <a:solidFill>
            <a:srgbClr val="00558C">
              <a:alpha val="90000"/>
              <a:tint val="40000"/>
              <a:hueOff val="0"/>
              <a:satOff val="0"/>
              <a:lumOff val="0"/>
              <a:alphaOff val="0"/>
            </a:srgbClr>
          </a:solidFill>
          <a:prstDash val="solid"/>
          <a:miter lim="800000"/>
        </a:ln>
        <a:effectLst/>
      </dgm:spPr>
      <dgm:t>
        <a:bodyPr spcFirstLastPara="0" vert="horz" wrap="square" lIns="99568" tIns="17780" rIns="99568" bIns="17780" numCol="1" spcCol="1270" anchor="ctr" anchorCtr="0"/>
        <a:lstStyle/>
        <a:p>
          <a:pPr marL="0" lvl="0" indent="0" algn="ctr" defTabSz="622300">
            <a:lnSpc>
              <a:spcPct val="90000"/>
            </a:lnSpc>
            <a:spcBef>
              <a:spcPct val="0"/>
            </a:spcBef>
            <a:spcAft>
              <a:spcPct val="35000"/>
            </a:spcAft>
            <a:buNone/>
          </a:pPr>
          <a:r>
            <a:rPr lang="en-US" sz="1400" kern="1200" dirty="0">
              <a:solidFill>
                <a:srgbClr val="53565A"/>
              </a:solidFill>
              <a:latin typeface="Arial" panose="020B0604020202020204"/>
              <a:ea typeface="+mn-ea"/>
              <a:cs typeface="+mn-cs"/>
            </a:rPr>
            <a:t>Build, Test and deploy use case</a:t>
          </a:r>
        </a:p>
      </dgm:t>
    </dgm:pt>
    <dgm:pt modelId="{4063C7EE-658D-47E9-930B-66EB24557055}" type="parTrans" cxnId="{6764DE00-5042-4D98-A6F8-789DAF0E6D30}">
      <dgm:prSet/>
      <dgm:spPr/>
      <dgm:t>
        <a:bodyPr/>
        <a:lstStyle/>
        <a:p>
          <a:endParaRPr lang="en-US"/>
        </a:p>
      </dgm:t>
    </dgm:pt>
    <dgm:pt modelId="{FEFBB462-C651-44FB-AF10-53D24CFB5A18}" type="sibTrans" cxnId="{6764DE00-5042-4D98-A6F8-789DAF0E6D30}">
      <dgm:prSet/>
      <dgm:spPr/>
      <dgm:t>
        <a:bodyPr/>
        <a:lstStyle/>
        <a:p>
          <a:endParaRPr lang="en-US"/>
        </a:p>
      </dgm:t>
    </dgm:pt>
    <dgm:pt modelId="{B1F80257-2758-4C65-ADF4-F42C82721826}">
      <dgm:prSet phldrT="[Text]" custT="1"/>
      <dgm:spPr>
        <a:solidFill>
          <a:srgbClr val="FFFFFF">
            <a:lumMod val="95000"/>
          </a:srgbClr>
        </a:solidFill>
        <a:ln w="12700" cap="flat" cmpd="sng" algn="ctr">
          <a:solidFill>
            <a:srgbClr val="00558C">
              <a:alpha val="90000"/>
              <a:tint val="40000"/>
              <a:hueOff val="0"/>
              <a:satOff val="0"/>
              <a:lumOff val="0"/>
              <a:alphaOff val="0"/>
            </a:srgbClr>
          </a:solidFill>
          <a:prstDash val="solid"/>
          <a:miter lim="800000"/>
        </a:ln>
        <a:effectLst/>
      </dgm:spPr>
      <dgm:t>
        <a:bodyPr spcFirstLastPara="0" vert="horz" wrap="square" lIns="99568" tIns="17780" rIns="99568" bIns="17780" numCol="1" spcCol="1270" anchor="ctr" anchorCtr="0"/>
        <a:lstStyle/>
        <a:p>
          <a:pPr marL="0" lvl="0" indent="0" algn="ctr" defTabSz="622300">
            <a:lnSpc>
              <a:spcPct val="90000"/>
            </a:lnSpc>
            <a:spcBef>
              <a:spcPct val="0"/>
            </a:spcBef>
            <a:spcAft>
              <a:spcPct val="35000"/>
            </a:spcAft>
            <a:buNone/>
          </a:pPr>
          <a:r>
            <a:rPr lang="en-US" sz="1400" kern="1200" dirty="0">
              <a:solidFill>
                <a:srgbClr val="53565A"/>
              </a:solidFill>
              <a:latin typeface="Arial" panose="020B0604020202020204"/>
              <a:ea typeface="+mn-ea"/>
              <a:cs typeface="+mn-cs"/>
            </a:rPr>
            <a:t>Support: Kofax Professional Services</a:t>
          </a:r>
        </a:p>
      </dgm:t>
    </dgm:pt>
    <dgm:pt modelId="{5E4D57E6-84C4-4A0F-B57E-12666D5C8172}" type="parTrans" cxnId="{94CF8863-25B3-48EB-AFA4-8C0AA6453FEC}">
      <dgm:prSet/>
      <dgm:spPr/>
      <dgm:t>
        <a:bodyPr/>
        <a:lstStyle/>
        <a:p>
          <a:endParaRPr lang="en-US"/>
        </a:p>
      </dgm:t>
    </dgm:pt>
    <dgm:pt modelId="{AF070896-4219-4E64-8D3D-1730AE7A18DC}" type="sibTrans" cxnId="{94CF8863-25B3-48EB-AFA4-8C0AA6453FEC}">
      <dgm:prSet/>
      <dgm:spPr/>
      <dgm:t>
        <a:bodyPr/>
        <a:lstStyle/>
        <a:p>
          <a:endParaRPr lang="en-US"/>
        </a:p>
      </dgm:t>
    </dgm:pt>
    <dgm:pt modelId="{23B33149-78CD-4C53-8BCD-407F42D72632}">
      <dgm:prSet phldrT="[Text]" custT="1"/>
      <dgm:spPr/>
      <dgm:t>
        <a:bodyPr/>
        <a:lstStyle/>
        <a:p>
          <a:r>
            <a:rPr lang="en-US" sz="2200" dirty="0"/>
            <a:t>Robotics use case initialized</a:t>
          </a:r>
        </a:p>
      </dgm:t>
    </dgm:pt>
    <dgm:pt modelId="{F6C68406-71D2-4F81-BCBA-729CBFDC7D0B}" type="sibTrans" cxnId="{2C29EBD0-DAD3-4793-BA8C-76C21E184107}">
      <dgm:prSet/>
      <dgm:spPr/>
      <dgm:t>
        <a:bodyPr/>
        <a:lstStyle/>
        <a:p>
          <a:endParaRPr lang="en-US"/>
        </a:p>
      </dgm:t>
    </dgm:pt>
    <dgm:pt modelId="{14E79B66-7661-45B5-8F11-6EE199752093}" type="parTrans" cxnId="{2C29EBD0-DAD3-4793-BA8C-76C21E184107}">
      <dgm:prSet/>
      <dgm:spPr/>
      <dgm:t>
        <a:bodyPr/>
        <a:lstStyle/>
        <a:p>
          <a:endParaRPr lang="en-US"/>
        </a:p>
      </dgm:t>
    </dgm:pt>
    <dgm:pt modelId="{875CEE1C-0C0F-47AB-BA2F-AC0941E4D4DF}">
      <dgm:prSet phldrT="[Text]"/>
      <dgm:spPr>
        <a:solidFill>
          <a:schemeClr val="bg2">
            <a:lumMod val="95000"/>
          </a:schemeClr>
        </a:solidFill>
      </dgm:spPr>
      <dgm:t>
        <a:bodyPr/>
        <a:lstStyle/>
        <a:p>
          <a:r>
            <a:rPr lang="en-US">
              <a:solidFill>
                <a:schemeClr val="accent5"/>
              </a:solidFill>
            </a:rPr>
            <a:t>Support</a:t>
          </a:r>
          <a:r>
            <a:rPr lang="en-US" dirty="0">
              <a:solidFill>
                <a:schemeClr val="accent5"/>
              </a:solidFill>
            </a:rPr>
            <a:t>: Kofax Business Analyst</a:t>
          </a:r>
        </a:p>
      </dgm:t>
    </dgm:pt>
    <dgm:pt modelId="{7105891D-703B-488B-AEE2-BE28FB5DF832}" type="parTrans" cxnId="{89A902E8-AAC9-40DA-B125-F731F337CD06}">
      <dgm:prSet/>
      <dgm:spPr/>
      <dgm:t>
        <a:bodyPr/>
        <a:lstStyle/>
        <a:p>
          <a:endParaRPr lang="en-US"/>
        </a:p>
      </dgm:t>
    </dgm:pt>
    <dgm:pt modelId="{26CADACC-A432-49B0-9274-15AE271502FC}" type="sibTrans" cxnId="{89A902E8-AAC9-40DA-B125-F731F337CD06}">
      <dgm:prSet/>
      <dgm:spPr/>
      <dgm:t>
        <a:bodyPr/>
        <a:lstStyle/>
        <a:p>
          <a:endParaRPr lang="en-US"/>
        </a:p>
      </dgm:t>
    </dgm:pt>
    <dgm:pt modelId="{47BDCC27-27B8-4A77-B56F-129162595B80}" type="pres">
      <dgm:prSet presAssocID="{A7803099-BB71-4E17-A6D9-2C6E3183911D}" presName="Name0" presStyleCnt="0">
        <dgm:presLayoutVars>
          <dgm:dir/>
          <dgm:animLvl val="lvl"/>
          <dgm:resizeHandles val="exact"/>
        </dgm:presLayoutVars>
      </dgm:prSet>
      <dgm:spPr/>
    </dgm:pt>
    <dgm:pt modelId="{D047BC13-4BDF-4029-A953-4EFABBC0F9BE}" type="pres">
      <dgm:prSet presAssocID="{F0EFE691-5304-4EF9-A81E-08DF01A242EC}" presName="boxAndChildren" presStyleCnt="0"/>
      <dgm:spPr/>
    </dgm:pt>
    <dgm:pt modelId="{155901E5-A4AC-446F-959A-7CFE12639B27}" type="pres">
      <dgm:prSet presAssocID="{F0EFE691-5304-4EF9-A81E-08DF01A242EC}" presName="parentTextBox" presStyleLbl="node1" presStyleIdx="0" presStyleCnt="3"/>
      <dgm:spPr/>
    </dgm:pt>
    <dgm:pt modelId="{92E93000-0A2C-4BF7-91B7-851C47E2F709}" type="pres">
      <dgm:prSet presAssocID="{F0EFE691-5304-4EF9-A81E-08DF01A242EC}" presName="entireBox" presStyleLbl="node1" presStyleIdx="0" presStyleCnt="3" custLinFactNeighborX="288" custLinFactNeighborY="72"/>
      <dgm:spPr/>
    </dgm:pt>
    <dgm:pt modelId="{74ABE229-99F1-403C-AAD2-D90F6A4B6A8C}" type="pres">
      <dgm:prSet presAssocID="{F0EFE691-5304-4EF9-A81E-08DF01A242EC}" presName="descendantBox" presStyleCnt="0"/>
      <dgm:spPr/>
    </dgm:pt>
    <dgm:pt modelId="{E437B297-221C-4043-8BBA-264286D9819D}" type="pres">
      <dgm:prSet presAssocID="{3081DE63-6394-462C-990F-92583EA027B4}" presName="childTextBox" presStyleLbl="fgAccFollowNode1" presStyleIdx="0" presStyleCnt="8" custLinFactNeighborY="4026">
        <dgm:presLayoutVars>
          <dgm:bulletEnabled val="1"/>
        </dgm:presLayoutVars>
      </dgm:prSet>
      <dgm:spPr>
        <a:xfrm>
          <a:off x="5633" y="4658325"/>
          <a:ext cx="3841992" cy="597681"/>
        </a:xfrm>
        <a:prstGeom prst="rect">
          <a:avLst/>
        </a:prstGeom>
      </dgm:spPr>
    </dgm:pt>
    <dgm:pt modelId="{E846346D-771A-4A3B-884D-231B71AA2644}" type="pres">
      <dgm:prSet presAssocID="{B1F80257-2758-4C65-ADF4-F42C82721826}" presName="childTextBox" presStyleLbl="fgAccFollowNode1" presStyleIdx="1" presStyleCnt="8" custLinFactNeighborY="4026">
        <dgm:presLayoutVars>
          <dgm:bulletEnabled val="1"/>
        </dgm:presLayoutVars>
      </dgm:prSet>
      <dgm:spPr>
        <a:xfrm>
          <a:off x="3847625" y="4658325"/>
          <a:ext cx="3841992" cy="597681"/>
        </a:xfrm>
        <a:prstGeom prst="rect">
          <a:avLst/>
        </a:prstGeom>
      </dgm:spPr>
    </dgm:pt>
    <dgm:pt modelId="{47278488-331D-4708-A1C6-2BBE80F230DE}" type="pres">
      <dgm:prSet presAssocID="{5A334311-EF66-442A-A5CB-FB84A0C2435D}" presName="childTextBox" presStyleLbl="fgAccFollowNode1" presStyleIdx="2" presStyleCnt="8" custLinFactNeighborY="4026">
        <dgm:presLayoutVars>
          <dgm:bulletEnabled val="1"/>
        </dgm:presLayoutVars>
      </dgm:prSet>
      <dgm:spPr>
        <a:xfrm>
          <a:off x="7689618" y="4658325"/>
          <a:ext cx="3841992" cy="597681"/>
        </a:xfrm>
        <a:prstGeom prst="rect">
          <a:avLst/>
        </a:prstGeom>
      </dgm:spPr>
    </dgm:pt>
    <dgm:pt modelId="{2930CDD9-13BD-45F0-9D4A-9FDF663C3F42}" type="pres">
      <dgm:prSet presAssocID="{66098F5B-9B15-4B22-BFA8-03A511A69B2A}" presName="sp" presStyleCnt="0"/>
      <dgm:spPr/>
    </dgm:pt>
    <dgm:pt modelId="{06080B4F-FEFF-4F14-8BE3-DC0819529B7B}" type="pres">
      <dgm:prSet presAssocID="{47675905-E28D-48A5-8960-ADE4B798595C}" presName="arrowAndChildren" presStyleCnt="0"/>
      <dgm:spPr/>
    </dgm:pt>
    <dgm:pt modelId="{ADA6B7A1-DF80-4CEA-88C8-F60F4C9673CD}" type="pres">
      <dgm:prSet presAssocID="{47675905-E28D-48A5-8960-ADE4B798595C}" presName="parentTextArrow" presStyleLbl="node1" presStyleIdx="0" presStyleCnt="3"/>
      <dgm:spPr/>
    </dgm:pt>
    <dgm:pt modelId="{B9348AB2-9204-4B47-83CF-086177B6F7B9}" type="pres">
      <dgm:prSet presAssocID="{47675905-E28D-48A5-8960-ADE4B798595C}" presName="arrow" presStyleLbl="node1" presStyleIdx="1" presStyleCnt="3"/>
      <dgm:spPr/>
    </dgm:pt>
    <dgm:pt modelId="{69D76AFF-07B5-4754-BA87-647DC89B70A7}" type="pres">
      <dgm:prSet presAssocID="{47675905-E28D-48A5-8960-ADE4B798595C}" presName="descendantArrow" presStyleCnt="0"/>
      <dgm:spPr/>
    </dgm:pt>
    <dgm:pt modelId="{172C3E13-24CC-4ECF-8687-C405A1623A92}" type="pres">
      <dgm:prSet presAssocID="{B641C3D1-6BE6-4D82-A329-33E6E0945514}" presName="childTextArrow" presStyleLbl="fgAccFollowNode1" presStyleIdx="3" presStyleCnt="8">
        <dgm:presLayoutVars>
          <dgm:bulletEnabled val="1"/>
        </dgm:presLayoutVars>
      </dgm:prSet>
      <dgm:spPr/>
    </dgm:pt>
    <dgm:pt modelId="{FC6F5783-59F0-4B5E-9B99-BB15910AB6F8}" type="pres">
      <dgm:prSet presAssocID="{875CEE1C-0C0F-47AB-BA2F-AC0941E4D4DF}" presName="childTextArrow" presStyleLbl="fgAccFollowNode1" presStyleIdx="4" presStyleCnt="8">
        <dgm:presLayoutVars>
          <dgm:bulletEnabled val="1"/>
        </dgm:presLayoutVars>
      </dgm:prSet>
      <dgm:spPr/>
    </dgm:pt>
    <dgm:pt modelId="{E3ED03E1-27F3-480C-96CF-9D76C58C4728}" type="pres">
      <dgm:prSet presAssocID="{9684CAAB-47F0-4CCA-8086-74B8743B4FBC}" presName="childTextArrow" presStyleLbl="fgAccFollowNode1" presStyleIdx="5" presStyleCnt="8">
        <dgm:presLayoutVars>
          <dgm:bulletEnabled val="1"/>
        </dgm:presLayoutVars>
      </dgm:prSet>
      <dgm:spPr/>
    </dgm:pt>
    <dgm:pt modelId="{D7BE1D5D-2110-4389-9B9C-456CCB26A751}" type="pres">
      <dgm:prSet presAssocID="{F6C68406-71D2-4F81-BCBA-729CBFDC7D0B}" presName="sp" presStyleCnt="0"/>
      <dgm:spPr/>
    </dgm:pt>
    <dgm:pt modelId="{69F4B0A9-1312-490F-9257-139B098BC62F}" type="pres">
      <dgm:prSet presAssocID="{23B33149-78CD-4C53-8BCD-407F42D72632}" presName="arrowAndChildren" presStyleCnt="0"/>
      <dgm:spPr/>
    </dgm:pt>
    <dgm:pt modelId="{4101533C-71D8-4866-BA1F-ABA358F2F243}" type="pres">
      <dgm:prSet presAssocID="{23B33149-78CD-4C53-8BCD-407F42D72632}" presName="parentTextArrow" presStyleLbl="node1" presStyleIdx="1" presStyleCnt="3"/>
      <dgm:spPr/>
    </dgm:pt>
    <dgm:pt modelId="{07111B63-888B-43C2-8D2C-91F6549D1067}" type="pres">
      <dgm:prSet presAssocID="{23B33149-78CD-4C53-8BCD-407F42D72632}" presName="arrow" presStyleLbl="node1" presStyleIdx="2" presStyleCnt="3"/>
      <dgm:spPr/>
    </dgm:pt>
    <dgm:pt modelId="{09D072C5-B667-48B6-9F9C-A383C3BAAB68}" type="pres">
      <dgm:prSet presAssocID="{23B33149-78CD-4C53-8BCD-407F42D72632}" presName="descendantArrow" presStyleCnt="0"/>
      <dgm:spPr/>
    </dgm:pt>
    <dgm:pt modelId="{12A1A659-7430-4984-90A0-58E7BF8905B3}" type="pres">
      <dgm:prSet presAssocID="{EB8B7624-869E-44CC-9EE1-A356FB3DF0FF}" presName="childTextArrow" presStyleLbl="fgAccFollowNode1" presStyleIdx="6" presStyleCnt="8">
        <dgm:presLayoutVars>
          <dgm:bulletEnabled val="1"/>
        </dgm:presLayoutVars>
      </dgm:prSet>
      <dgm:spPr>
        <a:xfrm>
          <a:off x="0" y="702345"/>
          <a:ext cx="5768621" cy="597502"/>
        </a:xfrm>
        <a:prstGeom prst="rect">
          <a:avLst/>
        </a:prstGeom>
      </dgm:spPr>
    </dgm:pt>
    <dgm:pt modelId="{D8A96925-684A-4BA9-9DD4-CE660E8DE763}" type="pres">
      <dgm:prSet presAssocID="{1B9BDDB5-7F3A-4214-AC20-D14B814DE684}" presName="childTextArrow" presStyleLbl="fgAccFollowNode1" presStyleIdx="7" presStyleCnt="8">
        <dgm:presLayoutVars>
          <dgm:bulletEnabled val="1"/>
        </dgm:presLayoutVars>
      </dgm:prSet>
      <dgm:spPr>
        <a:xfrm>
          <a:off x="5768622" y="702345"/>
          <a:ext cx="5768621" cy="597502"/>
        </a:xfrm>
        <a:prstGeom prst="rect">
          <a:avLst/>
        </a:prstGeom>
      </dgm:spPr>
    </dgm:pt>
  </dgm:ptLst>
  <dgm:cxnLst>
    <dgm:cxn modelId="{6764DE00-5042-4D98-A6F8-789DAF0E6D30}" srcId="{F0EFE691-5304-4EF9-A81E-08DF01A242EC}" destId="{5A334311-EF66-442A-A5CB-FB84A0C2435D}" srcOrd="2" destOrd="0" parTransId="{4063C7EE-658D-47E9-930B-66EB24557055}" sibTransId="{FEFBB462-C651-44FB-AF10-53D24CFB5A18}"/>
    <dgm:cxn modelId="{6DB1CE02-4D36-4E99-A890-2BEB3328C69A}" type="presOf" srcId="{23B33149-78CD-4C53-8BCD-407F42D72632}" destId="{07111B63-888B-43C2-8D2C-91F6549D1067}" srcOrd="1" destOrd="0" presId="urn:microsoft.com/office/officeart/2005/8/layout/process4"/>
    <dgm:cxn modelId="{EFE88D15-D10D-45AB-9600-80DF469D064C}" type="presOf" srcId="{F0EFE691-5304-4EF9-A81E-08DF01A242EC}" destId="{92E93000-0A2C-4BF7-91B7-851C47E2F709}" srcOrd="1" destOrd="0" presId="urn:microsoft.com/office/officeart/2005/8/layout/process4"/>
    <dgm:cxn modelId="{9EBDA81B-E932-41E6-9508-7EDB26D08D3A}" type="presOf" srcId="{875CEE1C-0C0F-47AB-BA2F-AC0941E4D4DF}" destId="{FC6F5783-59F0-4B5E-9B99-BB15910AB6F8}" srcOrd="0" destOrd="0" presId="urn:microsoft.com/office/officeart/2005/8/layout/process4"/>
    <dgm:cxn modelId="{EB23572E-B4DE-4AF6-A1CD-2D84E1771E7E}" srcId="{23B33149-78CD-4C53-8BCD-407F42D72632}" destId="{1B9BDDB5-7F3A-4214-AC20-D14B814DE684}" srcOrd="1" destOrd="0" parTransId="{1804D694-15A9-4FBC-83E7-C071E64E3DB4}" sibTransId="{8FCD0DF4-B3A7-47F4-9CA3-39C15C892D82}"/>
    <dgm:cxn modelId="{C73B4F30-F2A6-4556-839C-9C6D4CC81ED1}" type="presOf" srcId="{EB8B7624-869E-44CC-9EE1-A356FB3DF0FF}" destId="{12A1A659-7430-4984-90A0-58E7BF8905B3}" srcOrd="0" destOrd="0" presId="urn:microsoft.com/office/officeart/2005/8/layout/process4"/>
    <dgm:cxn modelId="{4D05A260-9AEC-42D6-9EE2-1FDBEB797FB0}" srcId="{47675905-E28D-48A5-8960-ADE4B798595C}" destId="{B641C3D1-6BE6-4D82-A329-33E6E0945514}" srcOrd="0" destOrd="0" parTransId="{2E26DA2E-D23C-4509-B5D6-5B3EBB36DAC3}" sibTransId="{2D0705C4-4821-4943-9001-536FB52F835D}"/>
    <dgm:cxn modelId="{94CF8863-25B3-48EB-AFA4-8C0AA6453FEC}" srcId="{F0EFE691-5304-4EF9-A81E-08DF01A242EC}" destId="{B1F80257-2758-4C65-ADF4-F42C82721826}" srcOrd="1" destOrd="0" parTransId="{5E4D57E6-84C4-4A0F-B57E-12666D5C8172}" sibTransId="{AF070896-4219-4E64-8D3D-1730AE7A18DC}"/>
    <dgm:cxn modelId="{A7B8B648-ADA8-4376-8B13-50138FE4837A}" srcId="{F0EFE691-5304-4EF9-A81E-08DF01A242EC}" destId="{3081DE63-6394-462C-990F-92583EA027B4}" srcOrd="0" destOrd="0" parTransId="{6D1004E8-C1D0-4585-8D3B-C727CFF71C04}" sibTransId="{26CC0ABA-CA0A-4125-9020-5689EF2AD0CF}"/>
    <dgm:cxn modelId="{90F8BF70-591B-4EE0-8128-69D59358BB4B}" type="presOf" srcId="{47675905-E28D-48A5-8960-ADE4B798595C}" destId="{ADA6B7A1-DF80-4CEA-88C8-F60F4C9673CD}" srcOrd="0" destOrd="0" presId="urn:microsoft.com/office/officeart/2005/8/layout/process4"/>
    <dgm:cxn modelId="{5E554D54-5146-46B5-9B1C-4D95701967FB}" type="presOf" srcId="{B641C3D1-6BE6-4D82-A329-33E6E0945514}" destId="{172C3E13-24CC-4ECF-8687-C405A1623A92}" srcOrd="0" destOrd="0" presId="urn:microsoft.com/office/officeart/2005/8/layout/process4"/>
    <dgm:cxn modelId="{7D67C455-85FE-4885-97B5-354C53A50996}" type="presOf" srcId="{F0EFE691-5304-4EF9-A81E-08DF01A242EC}" destId="{155901E5-A4AC-446F-959A-7CFE12639B27}" srcOrd="0" destOrd="0" presId="urn:microsoft.com/office/officeart/2005/8/layout/process4"/>
    <dgm:cxn modelId="{574CAC78-F6FF-430E-86F1-7CAFFC518E3E}" type="presOf" srcId="{1B9BDDB5-7F3A-4214-AC20-D14B814DE684}" destId="{D8A96925-684A-4BA9-9DD4-CE660E8DE763}" srcOrd="0" destOrd="0" presId="urn:microsoft.com/office/officeart/2005/8/layout/process4"/>
    <dgm:cxn modelId="{7DEDA383-A6A4-442F-9BB7-D2FDA4145B5E}" srcId="{47675905-E28D-48A5-8960-ADE4B798595C}" destId="{9684CAAB-47F0-4CCA-8086-74B8743B4FBC}" srcOrd="2" destOrd="0" parTransId="{D4F4D800-54AB-46F8-ACC4-A3A06B1D4EAD}" sibTransId="{DD9F1DD1-F12F-4055-8D64-50B6737ECD12}"/>
    <dgm:cxn modelId="{0793B289-BA67-488E-84FD-739A362C78BC}" srcId="{A7803099-BB71-4E17-A6D9-2C6E3183911D}" destId="{47675905-E28D-48A5-8960-ADE4B798595C}" srcOrd="1" destOrd="0" parTransId="{E11BD280-3875-4F34-99F6-CD2598E2A0DA}" sibTransId="{66098F5B-9B15-4B22-BFA8-03A511A69B2A}"/>
    <dgm:cxn modelId="{9CA51097-4E00-4720-8F5C-6911D2F5583D}" srcId="{A7803099-BB71-4E17-A6D9-2C6E3183911D}" destId="{F0EFE691-5304-4EF9-A81E-08DF01A242EC}" srcOrd="2" destOrd="0" parTransId="{1C729817-475D-4C45-B048-AE2763A48996}" sibTransId="{C74F5B1E-ACAB-45B4-A0E0-AC058A4FADC8}"/>
    <dgm:cxn modelId="{6CFAD7AC-2A9C-43FE-AF73-9969E865EC54}" type="presOf" srcId="{A7803099-BB71-4E17-A6D9-2C6E3183911D}" destId="{47BDCC27-27B8-4A77-B56F-129162595B80}" srcOrd="0" destOrd="0" presId="urn:microsoft.com/office/officeart/2005/8/layout/process4"/>
    <dgm:cxn modelId="{AEA5B0AD-6046-44FC-9DDB-7A5A1B75BD97}" type="presOf" srcId="{3081DE63-6394-462C-990F-92583EA027B4}" destId="{E437B297-221C-4043-8BBA-264286D9819D}" srcOrd="0" destOrd="0" presId="urn:microsoft.com/office/officeart/2005/8/layout/process4"/>
    <dgm:cxn modelId="{F4BD8BCB-63F7-4BE1-935B-86E17173EF3D}" srcId="{23B33149-78CD-4C53-8BCD-407F42D72632}" destId="{EB8B7624-869E-44CC-9EE1-A356FB3DF0FF}" srcOrd="0" destOrd="0" parTransId="{AA7D7AAF-691E-4904-A334-4FF1CC7F74CE}" sibTransId="{4418EE60-E933-4124-843A-5AF1BA25D08B}"/>
    <dgm:cxn modelId="{2C29EBD0-DAD3-4793-BA8C-76C21E184107}" srcId="{A7803099-BB71-4E17-A6D9-2C6E3183911D}" destId="{23B33149-78CD-4C53-8BCD-407F42D72632}" srcOrd="0" destOrd="0" parTransId="{14E79B66-7661-45B5-8F11-6EE199752093}" sibTransId="{F6C68406-71D2-4F81-BCBA-729CBFDC7D0B}"/>
    <dgm:cxn modelId="{AF0DF2D7-1F3D-4F30-86D4-CC65F0DD427B}" type="presOf" srcId="{5A334311-EF66-442A-A5CB-FB84A0C2435D}" destId="{47278488-331D-4708-A1C6-2BBE80F230DE}" srcOrd="0" destOrd="0" presId="urn:microsoft.com/office/officeart/2005/8/layout/process4"/>
    <dgm:cxn modelId="{5E0F27E3-44CA-474B-BCC1-36BAD4FCB21E}" type="presOf" srcId="{47675905-E28D-48A5-8960-ADE4B798595C}" destId="{B9348AB2-9204-4B47-83CF-086177B6F7B9}" srcOrd="1" destOrd="0" presId="urn:microsoft.com/office/officeart/2005/8/layout/process4"/>
    <dgm:cxn modelId="{3D97A1E7-E4FE-47D7-A268-72D1C2FDFFE0}" type="presOf" srcId="{23B33149-78CD-4C53-8BCD-407F42D72632}" destId="{4101533C-71D8-4866-BA1F-ABA358F2F243}" srcOrd="0" destOrd="0" presId="urn:microsoft.com/office/officeart/2005/8/layout/process4"/>
    <dgm:cxn modelId="{89A902E8-AAC9-40DA-B125-F731F337CD06}" srcId="{47675905-E28D-48A5-8960-ADE4B798595C}" destId="{875CEE1C-0C0F-47AB-BA2F-AC0941E4D4DF}" srcOrd="1" destOrd="0" parTransId="{7105891D-703B-488B-AEE2-BE28FB5DF832}" sibTransId="{26CADACC-A432-49B0-9274-15AE271502FC}"/>
    <dgm:cxn modelId="{F582CEE8-1893-4424-AD99-523A48A626E6}" type="presOf" srcId="{B1F80257-2758-4C65-ADF4-F42C82721826}" destId="{E846346D-771A-4A3B-884D-231B71AA2644}" srcOrd="0" destOrd="0" presId="urn:microsoft.com/office/officeart/2005/8/layout/process4"/>
    <dgm:cxn modelId="{A4DDE1FF-B884-4931-89DB-ECFC2EB1E32F}" type="presOf" srcId="{9684CAAB-47F0-4CCA-8086-74B8743B4FBC}" destId="{E3ED03E1-27F3-480C-96CF-9D76C58C4728}" srcOrd="0" destOrd="0" presId="urn:microsoft.com/office/officeart/2005/8/layout/process4"/>
    <dgm:cxn modelId="{B2A07A41-3B96-4557-BCCF-B5B60A0218F3}" type="presParOf" srcId="{47BDCC27-27B8-4A77-B56F-129162595B80}" destId="{D047BC13-4BDF-4029-A953-4EFABBC0F9BE}" srcOrd="0" destOrd="0" presId="urn:microsoft.com/office/officeart/2005/8/layout/process4"/>
    <dgm:cxn modelId="{40DD233E-8EFB-49E0-83C1-85E024E97A92}" type="presParOf" srcId="{D047BC13-4BDF-4029-A953-4EFABBC0F9BE}" destId="{155901E5-A4AC-446F-959A-7CFE12639B27}" srcOrd="0" destOrd="0" presId="urn:microsoft.com/office/officeart/2005/8/layout/process4"/>
    <dgm:cxn modelId="{F6E35D97-F9A5-4742-B691-C2E0043EB419}" type="presParOf" srcId="{D047BC13-4BDF-4029-A953-4EFABBC0F9BE}" destId="{92E93000-0A2C-4BF7-91B7-851C47E2F709}" srcOrd="1" destOrd="0" presId="urn:microsoft.com/office/officeart/2005/8/layout/process4"/>
    <dgm:cxn modelId="{CE370DE4-61FF-4041-9EA1-71A053F9EC42}" type="presParOf" srcId="{D047BC13-4BDF-4029-A953-4EFABBC0F9BE}" destId="{74ABE229-99F1-403C-AAD2-D90F6A4B6A8C}" srcOrd="2" destOrd="0" presId="urn:microsoft.com/office/officeart/2005/8/layout/process4"/>
    <dgm:cxn modelId="{FBBF9E37-B38B-489E-BD18-127DFFBFA483}" type="presParOf" srcId="{74ABE229-99F1-403C-AAD2-D90F6A4B6A8C}" destId="{E437B297-221C-4043-8BBA-264286D9819D}" srcOrd="0" destOrd="0" presId="urn:microsoft.com/office/officeart/2005/8/layout/process4"/>
    <dgm:cxn modelId="{7339CCB8-49CA-43FC-B1D1-EEBB07BE16DC}" type="presParOf" srcId="{74ABE229-99F1-403C-AAD2-D90F6A4B6A8C}" destId="{E846346D-771A-4A3B-884D-231B71AA2644}" srcOrd="1" destOrd="0" presId="urn:microsoft.com/office/officeart/2005/8/layout/process4"/>
    <dgm:cxn modelId="{0BA75BE2-4DD6-4890-A822-89F191E9A9E5}" type="presParOf" srcId="{74ABE229-99F1-403C-AAD2-D90F6A4B6A8C}" destId="{47278488-331D-4708-A1C6-2BBE80F230DE}" srcOrd="2" destOrd="0" presId="urn:microsoft.com/office/officeart/2005/8/layout/process4"/>
    <dgm:cxn modelId="{E2827C5F-A22F-4AB6-9E2F-C42DF1C33F3F}" type="presParOf" srcId="{47BDCC27-27B8-4A77-B56F-129162595B80}" destId="{2930CDD9-13BD-45F0-9D4A-9FDF663C3F42}" srcOrd="1" destOrd="0" presId="urn:microsoft.com/office/officeart/2005/8/layout/process4"/>
    <dgm:cxn modelId="{F6C93B1A-4C14-4CF3-B25B-3598665469B9}" type="presParOf" srcId="{47BDCC27-27B8-4A77-B56F-129162595B80}" destId="{06080B4F-FEFF-4F14-8BE3-DC0819529B7B}" srcOrd="2" destOrd="0" presId="urn:microsoft.com/office/officeart/2005/8/layout/process4"/>
    <dgm:cxn modelId="{C88EE5C2-81C2-4508-92E4-73FC5E578E1B}" type="presParOf" srcId="{06080B4F-FEFF-4F14-8BE3-DC0819529B7B}" destId="{ADA6B7A1-DF80-4CEA-88C8-F60F4C9673CD}" srcOrd="0" destOrd="0" presId="urn:microsoft.com/office/officeart/2005/8/layout/process4"/>
    <dgm:cxn modelId="{B2905936-5406-4E4E-BFCE-E61AAC7402BE}" type="presParOf" srcId="{06080B4F-FEFF-4F14-8BE3-DC0819529B7B}" destId="{B9348AB2-9204-4B47-83CF-086177B6F7B9}" srcOrd="1" destOrd="0" presId="urn:microsoft.com/office/officeart/2005/8/layout/process4"/>
    <dgm:cxn modelId="{414C8E10-19D9-4740-BCB9-9E87AD4B1F2B}" type="presParOf" srcId="{06080B4F-FEFF-4F14-8BE3-DC0819529B7B}" destId="{69D76AFF-07B5-4754-BA87-647DC89B70A7}" srcOrd="2" destOrd="0" presId="urn:microsoft.com/office/officeart/2005/8/layout/process4"/>
    <dgm:cxn modelId="{E0370540-1ED7-4CED-82A4-F3D82B843810}" type="presParOf" srcId="{69D76AFF-07B5-4754-BA87-647DC89B70A7}" destId="{172C3E13-24CC-4ECF-8687-C405A1623A92}" srcOrd="0" destOrd="0" presId="urn:microsoft.com/office/officeart/2005/8/layout/process4"/>
    <dgm:cxn modelId="{3B4A0DFD-8016-4621-BA09-5AA9B14D4BF1}" type="presParOf" srcId="{69D76AFF-07B5-4754-BA87-647DC89B70A7}" destId="{FC6F5783-59F0-4B5E-9B99-BB15910AB6F8}" srcOrd="1" destOrd="0" presId="urn:microsoft.com/office/officeart/2005/8/layout/process4"/>
    <dgm:cxn modelId="{2745FB8D-A5AD-4112-8E05-9AB7DCE178E8}" type="presParOf" srcId="{69D76AFF-07B5-4754-BA87-647DC89B70A7}" destId="{E3ED03E1-27F3-480C-96CF-9D76C58C4728}" srcOrd="2" destOrd="0" presId="urn:microsoft.com/office/officeart/2005/8/layout/process4"/>
    <dgm:cxn modelId="{B8B23F49-A1ED-414B-966F-038A1D6CABD5}" type="presParOf" srcId="{47BDCC27-27B8-4A77-B56F-129162595B80}" destId="{D7BE1D5D-2110-4389-9B9C-456CCB26A751}" srcOrd="3" destOrd="0" presId="urn:microsoft.com/office/officeart/2005/8/layout/process4"/>
    <dgm:cxn modelId="{D6E3FAF1-0D89-4F85-9FCB-4E6EE40AA322}" type="presParOf" srcId="{47BDCC27-27B8-4A77-B56F-129162595B80}" destId="{69F4B0A9-1312-490F-9257-139B098BC62F}" srcOrd="4" destOrd="0" presId="urn:microsoft.com/office/officeart/2005/8/layout/process4"/>
    <dgm:cxn modelId="{36893C7B-F209-4F8F-990B-156087E77D7E}" type="presParOf" srcId="{69F4B0A9-1312-490F-9257-139B098BC62F}" destId="{4101533C-71D8-4866-BA1F-ABA358F2F243}" srcOrd="0" destOrd="0" presId="urn:microsoft.com/office/officeart/2005/8/layout/process4"/>
    <dgm:cxn modelId="{E6E008C0-B1F6-4416-9790-874AD14CB0FC}" type="presParOf" srcId="{69F4B0A9-1312-490F-9257-139B098BC62F}" destId="{07111B63-888B-43C2-8D2C-91F6549D1067}" srcOrd="1" destOrd="0" presId="urn:microsoft.com/office/officeart/2005/8/layout/process4"/>
    <dgm:cxn modelId="{905014E1-468C-4B61-9B57-6C4E03F5ED52}" type="presParOf" srcId="{69F4B0A9-1312-490F-9257-139B098BC62F}" destId="{09D072C5-B667-48B6-9F9C-A383C3BAAB68}" srcOrd="2" destOrd="0" presId="urn:microsoft.com/office/officeart/2005/8/layout/process4"/>
    <dgm:cxn modelId="{4F91D794-82D7-450A-BD17-83303ABD8D92}" type="presParOf" srcId="{09D072C5-B667-48B6-9F9C-A383C3BAAB68}" destId="{12A1A659-7430-4984-90A0-58E7BF8905B3}" srcOrd="0" destOrd="0" presId="urn:microsoft.com/office/officeart/2005/8/layout/process4"/>
    <dgm:cxn modelId="{A931F9EB-2824-4A67-932E-4FE7A3EDE857}" type="presParOf" srcId="{09D072C5-B667-48B6-9F9C-A383C3BAAB68}" destId="{D8A96925-684A-4BA9-9DD4-CE660E8DE763}"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08980-BC3A-4CF7-8D5A-9A9C554F8C01}">
      <dsp:nvSpPr>
        <dsp:cNvPr id="0" name=""/>
        <dsp:cNvSpPr/>
      </dsp:nvSpPr>
      <dsp:spPr>
        <a:xfrm>
          <a:off x="781987" y="0"/>
          <a:ext cx="9672196" cy="6045123"/>
        </a:xfrm>
        <a:prstGeom prst="swooshArrow">
          <a:avLst>
            <a:gd name="adj1" fmla="val 25000"/>
            <a:gd name="adj2" fmla="val 25000"/>
          </a:avLst>
        </a:prstGeom>
        <a:solidFill>
          <a:schemeClr val="tx1">
            <a:lumMod val="10000"/>
            <a:lumOff val="90000"/>
          </a:schemeClr>
        </a:solidFill>
        <a:ln>
          <a:noFill/>
        </a:ln>
        <a:effectLst/>
      </dsp:spPr>
      <dsp:style>
        <a:lnRef idx="0">
          <a:scrgbClr r="0" g="0" b="0"/>
        </a:lnRef>
        <a:fillRef idx="1">
          <a:scrgbClr r="0" g="0" b="0"/>
        </a:fillRef>
        <a:effectRef idx="0">
          <a:scrgbClr r="0" g="0" b="0"/>
        </a:effectRef>
        <a:fontRef idx="minor"/>
      </dsp:style>
    </dsp:sp>
    <dsp:sp modelId="{E95AA165-DDE8-448C-BF4C-A5C7EB352971}">
      <dsp:nvSpPr>
        <dsp:cNvPr id="0" name=""/>
        <dsp:cNvSpPr/>
      </dsp:nvSpPr>
      <dsp:spPr>
        <a:xfrm>
          <a:off x="2010356" y="4172343"/>
          <a:ext cx="251477" cy="251477"/>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2440A6-2434-4120-AEEE-4BAF98158A39}">
      <dsp:nvSpPr>
        <dsp:cNvPr id="0" name=""/>
        <dsp:cNvSpPr/>
      </dsp:nvSpPr>
      <dsp:spPr>
        <a:xfrm>
          <a:off x="2492538" y="4298082"/>
          <a:ext cx="3826717" cy="174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53" tIns="0" rIns="0" bIns="0" numCol="1" spcCol="1270" anchor="t" anchorCtr="0">
          <a:noAutofit/>
        </a:bodyPr>
        <a:lstStyle/>
        <a:p>
          <a:pPr marL="0" lvl="0" indent="0" algn="l" defTabSz="1066800">
            <a:lnSpc>
              <a:spcPct val="110000"/>
            </a:lnSpc>
            <a:spcBef>
              <a:spcPct val="0"/>
            </a:spcBef>
            <a:spcAft>
              <a:spcPct val="35000"/>
            </a:spcAft>
            <a:buNone/>
          </a:pPr>
          <a:r>
            <a:rPr lang="nl-NL" sz="2400" kern="1200" dirty="0">
              <a:solidFill>
                <a:schemeClr val="accent5"/>
              </a:solidFill>
            </a:rPr>
            <a:t>Land by demonstrating value to all stakeholders</a:t>
          </a:r>
          <a:endParaRPr lang="en-US" sz="2400" kern="1200" dirty="0">
            <a:solidFill>
              <a:schemeClr val="accent5"/>
            </a:solidFill>
          </a:endParaRPr>
        </a:p>
      </dsp:txBody>
      <dsp:txXfrm>
        <a:off x="2492538" y="4298082"/>
        <a:ext cx="3826717" cy="1747040"/>
      </dsp:txXfrm>
    </dsp:sp>
    <dsp:sp modelId="{DB432EEF-38DD-4D25-AE77-B4ECF6F842FB}">
      <dsp:nvSpPr>
        <dsp:cNvPr id="0" name=""/>
        <dsp:cNvSpPr/>
      </dsp:nvSpPr>
      <dsp:spPr>
        <a:xfrm>
          <a:off x="4097779" y="2665225"/>
          <a:ext cx="454593" cy="454593"/>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647645-9641-47E5-9B40-147EE55BBD55}">
      <dsp:nvSpPr>
        <dsp:cNvPr id="0" name=""/>
        <dsp:cNvSpPr/>
      </dsp:nvSpPr>
      <dsp:spPr>
        <a:xfrm>
          <a:off x="4616131" y="2756576"/>
          <a:ext cx="3303341" cy="3288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880" tIns="0" rIns="0" bIns="0" numCol="1" spcCol="1270" anchor="t" anchorCtr="0">
          <a:noAutofit/>
        </a:bodyPr>
        <a:lstStyle/>
        <a:p>
          <a:pPr marL="0" lvl="0" indent="0" algn="l" defTabSz="1066800">
            <a:lnSpc>
              <a:spcPct val="110000"/>
            </a:lnSpc>
            <a:spcBef>
              <a:spcPct val="0"/>
            </a:spcBef>
            <a:spcAft>
              <a:spcPct val="35000"/>
            </a:spcAft>
            <a:buNone/>
          </a:pPr>
          <a:r>
            <a:rPr lang="nl-NL" sz="2400" kern="1200" dirty="0">
              <a:solidFill>
                <a:schemeClr val="accent5"/>
              </a:solidFill>
            </a:rPr>
            <a:t>Expand by building a compentance center</a:t>
          </a:r>
          <a:endParaRPr lang="en-US" sz="2400" kern="1200" dirty="0">
            <a:solidFill>
              <a:schemeClr val="accent5"/>
            </a:solidFill>
          </a:endParaRPr>
        </a:p>
      </dsp:txBody>
      <dsp:txXfrm>
        <a:off x="4616131" y="2756576"/>
        <a:ext cx="3303341" cy="3288546"/>
      </dsp:txXfrm>
    </dsp:sp>
    <dsp:sp modelId="{8FAE358F-D966-4586-A0C0-D66EA27A3220}">
      <dsp:nvSpPr>
        <dsp:cNvPr id="0" name=""/>
        <dsp:cNvSpPr/>
      </dsp:nvSpPr>
      <dsp:spPr>
        <a:xfrm>
          <a:off x="6899651" y="1529416"/>
          <a:ext cx="628692" cy="628692"/>
        </a:xfrm>
        <a:prstGeom prst="ellips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149D1B-7E06-4A93-B1AA-44990E6A37C1}">
      <dsp:nvSpPr>
        <dsp:cNvPr id="0" name=""/>
        <dsp:cNvSpPr/>
      </dsp:nvSpPr>
      <dsp:spPr>
        <a:xfrm>
          <a:off x="7213997" y="1843762"/>
          <a:ext cx="2321327" cy="4201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131" tIns="0" rIns="0" bIns="0" numCol="1" spcCol="1270" anchor="t" anchorCtr="0">
          <a:noAutofit/>
        </a:bodyPr>
        <a:lstStyle/>
        <a:p>
          <a:pPr marL="0" lvl="0" indent="0" algn="l" defTabSz="1066800">
            <a:lnSpc>
              <a:spcPct val="110000"/>
            </a:lnSpc>
            <a:spcBef>
              <a:spcPct val="0"/>
            </a:spcBef>
            <a:spcAft>
              <a:spcPct val="35000"/>
            </a:spcAft>
            <a:buNone/>
          </a:pPr>
          <a:r>
            <a:rPr lang="nl-NL" sz="2400" kern="1200" dirty="0">
              <a:solidFill>
                <a:schemeClr val="accent5"/>
              </a:solidFill>
            </a:rPr>
            <a:t>Continuous improvement</a:t>
          </a:r>
          <a:endParaRPr lang="en-US" sz="2400" kern="1200" dirty="0">
            <a:solidFill>
              <a:schemeClr val="accent5"/>
            </a:solidFill>
          </a:endParaRPr>
        </a:p>
      </dsp:txBody>
      <dsp:txXfrm>
        <a:off x="7213997" y="1843762"/>
        <a:ext cx="2321327" cy="42013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45501-A178-4409-ABB9-CC910B362BFE}">
      <dsp:nvSpPr>
        <dsp:cNvPr id="0" name=""/>
        <dsp:cNvSpPr/>
      </dsp:nvSpPr>
      <dsp:spPr>
        <a:xfrm>
          <a:off x="3133612" y="622"/>
          <a:ext cx="5861785" cy="784972"/>
        </a:xfrm>
        <a:prstGeom prst="rightArrow">
          <a:avLst>
            <a:gd name="adj1" fmla="val 75000"/>
            <a:gd name="adj2" fmla="val 50000"/>
          </a:avLst>
        </a:prstGeom>
        <a:solidFill>
          <a:schemeClr val="bg2">
            <a:lumMod val="95000"/>
          </a:schemeClr>
        </a:solidFill>
        <a:ln w="50800" cap="flat" cmpd="sng" algn="ctr">
          <a:solidFill>
            <a:schemeClr val="bg2">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5715" rIns="5715" bIns="5715" numCol="1" spcCol="1270" anchor="ctr" anchorCtr="0">
          <a:noAutofit/>
        </a:bodyPr>
        <a:lstStyle/>
        <a:p>
          <a:pPr marL="57150" lvl="1" indent="-57150" algn="l" defTabSz="400050">
            <a:lnSpc>
              <a:spcPct val="90000"/>
            </a:lnSpc>
            <a:spcBef>
              <a:spcPct val="0"/>
            </a:spcBef>
            <a:spcAft>
              <a:spcPct val="15000"/>
            </a:spcAft>
            <a:buChar char="•"/>
          </a:pPr>
          <a:r>
            <a:rPr lang="nl-NL" sz="900" kern="1200" dirty="0">
              <a:solidFill>
                <a:schemeClr val="accent5"/>
              </a:solidFill>
            </a:rPr>
            <a:t>Charter</a:t>
          </a:r>
          <a:endParaRPr lang="en-US" sz="900" kern="1200" dirty="0">
            <a:solidFill>
              <a:schemeClr val="accent5"/>
            </a:solidFill>
          </a:endParaRPr>
        </a:p>
        <a:p>
          <a:pPr marL="57150" lvl="1" indent="-57150" algn="l" defTabSz="400050">
            <a:lnSpc>
              <a:spcPct val="90000"/>
            </a:lnSpc>
            <a:spcBef>
              <a:spcPct val="0"/>
            </a:spcBef>
            <a:spcAft>
              <a:spcPct val="15000"/>
            </a:spcAft>
            <a:buChar char="•"/>
          </a:pPr>
          <a:r>
            <a:rPr lang="nl-NL" sz="900" kern="1200" dirty="0">
              <a:solidFill>
                <a:schemeClr val="accent5"/>
              </a:solidFill>
            </a:rPr>
            <a:t>Setting </a:t>
          </a:r>
          <a:r>
            <a:rPr lang="nl-NL" sz="900" kern="1200" dirty="0" err="1">
              <a:solidFill>
                <a:schemeClr val="accent5"/>
              </a:solidFill>
            </a:rPr>
            <a:t>expectations</a:t>
          </a:r>
          <a:r>
            <a:rPr lang="nl-NL" sz="900" kern="1200" dirty="0">
              <a:solidFill>
                <a:schemeClr val="accent5"/>
              </a:solidFill>
            </a:rPr>
            <a:t> &amp; goals </a:t>
          </a:r>
          <a:r>
            <a:rPr lang="nl-NL" sz="900" kern="1200" dirty="0" err="1">
              <a:solidFill>
                <a:schemeClr val="accent5"/>
              </a:solidFill>
            </a:rPr>
            <a:t>for</a:t>
          </a:r>
          <a:r>
            <a:rPr lang="nl-NL" sz="900" kern="1200" dirty="0">
              <a:solidFill>
                <a:schemeClr val="accent5"/>
              </a:solidFill>
            </a:rPr>
            <a:t> Customer </a:t>
          </a:r>
          <a:r>
            <a:rPr lang="nl-NL" sz="900" kern="1200" dirty="0" err="1">
              <a:solidFill>
                <a:schemeClr val="accent5"/>
              </a:solidFill>
            </a:rPr>
            <a:t>and</a:t>
          </a:r>
          <a:r>
            <a:rPr lang="nl-NL" sz="900" kern="1200" dirty="0">
              <a:solidFill>
                <a:schemeClr val="accent5"/>
              </a:solidFill>
            </a:rPr>
            <a:t> </a:t>
          </a:r>
          <a:r>
            <a:rPr lang="nl-NL" sz="900" kern="1200" dirty="0" err="1">
              <a:solidFill>
                <a:schemeClr val="accent5"/>
              </a:solidFill>
            </a:rPr>
            <a:t>Kofax</a:t>
          </a:r>
          <a:endParaRPr lang="en-US" sz="900" kern="1200" dirty="0">
            <a:solidFill>
              <a:schemeClr val="accent5"/>
            </a:solidFill>
          </a:endParaRPr>
        </a:p>
        <a:p>
          <a:pPr marL="57150" lvl="1" indent="-57150" algn="l" defTabSz="400050">
            <a:lnSpc>
              <a:spcPct val="90000"/>
            </a:lnSpc>
            <a:spcBef>
              <a:spcPct val="0"/>
            </a:spcBef>
            <a:spcAft>
              <a:spcPct val="15000"/>
            </a:spcAft>
            <a:buChar char="•"/>
          </a:pPr>
          <a:r>
            <a:rPr lang="nl-NL" sz="900" kern="1200" dirty="0">
              <a:solidFill>
                <a:schemeClr val="accent5"/>
              </a:solidFill>
            </a:rPr>
            <a:t>Methodology</a:t>
          </a:r>
          <a:endParaRPr lang="en-US" sz="900" kern="1200" dirty="0">
            <a:solidFill>
              <a:schemeClr val="accent5"/>
            </a:solidFill>
          </a:endParaRPr>
        </a:p>
        <a:p>
          <a:pPr marL="57150" lvl="1" indent="-57150" algn="l" defTabSz="400050">
            <a:lnSpc>
              <a:spcPct val="90000"/>
            </a:lnSpc>
            <a:spcBef>
              <a:spcPct val="0"/>
            </a:spcBef>
            <a:spcAft>
              <a:spcPct val="15000"/>
            </a:spcAft>
            <a:buChar char="•"/>
          </a:pPr>
          <a:r>
            <a:rPr lang="nl-NL" sz="900" kern="1200" dirty="0">
              <a:solidFill>
                <a:schemeClr val="accent5"/>
              </a:solidFill>
            </a:rPr>
            <a:t>Planning/timebox</a:t>
          </a:r>
          <a:endParaRPr lang="en-US" sz="900" kern="1200" dirty="0">
            <a:solidFill>
              <a:schemeClr val="accent5"/>
            </a:solidFill>
          </a:endParaRPr>
        </a:p>
      </dsp:txBody>
      <dsp:txXfrm>
        <a:off x="3133612" y="98744"/>
        <a:ext cx="5567421" cy="588729"/>
      </dsp:txXfrm>
    </dsp:sp>
    <dsp:sp modelId="{92DF17F8-DB2D-402F-9816-E078F0CF8637}">
      <dsp:nvSpPr>
        <dsp:cNvPr id="0" name=""/>
        <dsp:cNvSpPr/>
      </dsp:nvSpPr>
      <dsp:spPr>
        <a:xfrm>
          <a:off x="774244" y="622"/>
          <a:ext cx="2359368" cy="784972"/>
        </a:xfrm>
        <a:prstGeom prst="roundRect">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Kick off</a:t>
          </a:r>
        </a:p>
      </dsp:txBody>
      <dsp:txXfrm>
        <a:off x="812563" y="38941"/>
        <a:ext cx="2282730" cy="708334"/>
      </dsp:txXfrm>
    </dsp:sp>
    <dsp:sp modelId="{714A2D99-C283-48F4-A354-65B89E761CC2}">
      <dsp:nvSpPr>
        <dsp:cNvPr id="0" name=""/>
        <dsp:cNvSpPr/>
      </dsp:nvSpPr>
      <dsp:spPr>
        <a:xfrm>
          <a:off x="3133612" y="864092"/>
          <a:ext cx="5861785" cy="784972"/>
        </a:xfrm>
        <a:prstGeom prst="rightArrow">
          <a:avLst>
            <a:gd name="adj1" fmla="val 75000"/>
            <a:gd name="adj2" fmla="val 50000"/>
          </a:avLst>
        </a:prstGeom>
        <a:solidFill>
          <a:schemeClr val="bg2">
            <a:lumMod val="95000"/>
          </a:schemeClr>
        </a:solidFill>
        <a:ln w="50800" cap="flat" cmpd="sng" algn="ctr">
          <a:solidFill>
            <a:schemeClr val="bg2">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6985" rIns="6985" bIns="6985" numCol="1" spcCol="1270" anchor="ctr" anchorCtr="0">
          <a:noAutofit/>
        </a:bodyPr>
        <a:lstStyle/>
        <a:p>
          <a:pPr marL="57150" lvl="1" indent="-57150" algn="l" defTabSz="488950">
            <a:lnSpc>
              <a:spcPct val="110000"/>
            </a:lnSpc>
            <a:spcBef>
              <a:spcPct val="0"/>
            </a:spcBef>
            <a:spcAft>
              <a:spcPct val="15000"/>
            </a:spcAft>
            <a:buChar char="•"/>
          </a:pPr>
          <a:r>
            <a:rPr lang="nl-NL" sz="1100" kern="1200" dirty="0">
              <a:solidFill>
                <a:schemeClr val="accent5"/>
              </a:solidFill>
            </a:rPr>
            <a:t>Product training </a:t>
          </a:r>
          <a:r>
            <a:rPr lang="nl-NL" sz="1100" kern="1200" dirty="0" err="1">
              <a:solidFill>
                <a:schemeClr val="accent5"/>
              </a:solidFill>
            </a:rPr>
            <a:t>delivered</a:t>
          </a:r>
          <a:r>
            <a:rPr lang="nl-NL" sz="1100" kern="1200" dirty="0">
              <a:solidFill>
                <a:schemeClr val="accent5"/>
              </a:solidFill>
            </a:rPr>
            <a:t> </a:t>
          </a:r>
          <a:r>
            <a:rPr lang="nl-NL" sz="1100" kern="1200" dirty="0" err="1">
              <a:solidFill>
                <a:schemeClr val="accent5"/>
              </a:solidFill>
            </a:rPr>
            <a:t>by</a:t>
          </a:r>
          <a:r>
            <a:rPr lang="nl-NL" sz="1100" kern="1200" dirty="0">
              <a:solidFill>
                <a:schemeClr val="accent5"/>
              </a:solidFill>
            </a:rPr>
            <a:t> </a:t>
          </a:r>
          <a:r>
            <a:rPr lang="nl-NL" sz="1100" kern="1200" dirty="0" err="1">
              <a:solidFill>
                <a:schemeClr val="accent5"/>
              </a:solidFill>
            </a:rPr>
            <a:t>Kofax</a:t>
          </a:r>
          <a:r>
            <a:rPr lang="nl-NL" sz="1100" kern="1200" dirty="0">
              <a:solidFill>
                <a:schemeClr val="accent5"/>
              </a:solidFill>
            </a:rPr>
            <a:t> Professional Services / </a:t>
          </a:r>
          <a:r>
            <a:rPr lang="nl-NL" sz="1100" kern="1200" dirty="0" err="1">
              <a:solidFill>
                <a:schemeClr val="accent5"/>
              </a:solidFill>
            </a:rPr>
            <a:t>Education</a:t>
          </a:r>
          <a:r>
            <a:rPr lang="nl-NL" sz="1100" kern="1200" dirty="0">
              <a:solidFill>
                <a:schemeClr val="accent5"/>
              </a:solidFill>
            </a:rPr>
            <a:t> Services</a:t>
          </a:r>
          <a:endParaRPr lang="en-US" sz="1100" kern="1200" dirty="0">
            <a:solidFill>
              <a:schemeClr val="accent5"/>
            </a:solidFill>
          </a:endParaRPr>
        </a:p>
        <a:p>
          <a:pPr marL="57150" lvl="1" indent="-57150" algn="l" defTabSz="488950">
            <a:lnSpc>
              <a:spcPct val="110000"/>
            </a:lnSpc>
            <a:spcBef>
              <a:spcPct val="0"/>
            </a:spcBef>
            <a:spcAft>
              <a:spcPct val="15000"/>
            </a:spcAft>
            <a:buChar char="•"/>
          </a:pPr>
          <a:r>
            <a:rPr lang="nl-NL" sz="1100" kern="1200" dirty="0">
              <a:solidFill>
                <a:schemeClr val="accent5"/>
              </a:solidFill>
            </a:rPr>
            <a:t>4 day classroom + 1 day </a:t>
          </a:r>
          <a:r>
            <a:rPr lang="nl-NL" sz="1100" kern="1200" dirty="0" err="1">
              <a:solidFill>
                <a:schemeClr val="accent5"/>
              </a:solidFill>
            </a:rPr>
            <a:t>to</a:t>
          </a:r>
          <a:r>
            <a:rPr lang="nl-NL" sz="1100" kern="1200" dirty="0">
              <a:solidFill>
                <a:schemeClr val="accent5"/>
              </a:solidFill>
            </a:rPr>
            <a:t> review </a:t>
          </a:r>
          <a:r>
            <a:rPr lang="nl-NL" sz="1100" kern="1200" dirty="0" err="1">
              <a:solidFill>
                <a:schemeClr val="accent5"/>
              </a:solidFill>
            </a:rPr>
            <a:t>use</a:t>
          </a:r>
          <a:r>
            <a:rPr lang="nl-NL" sz="1100" kern="1200" dirty="0">
              <a:solidFill>
                <a:schemeClr val="accent5"/>
              </a:solidFill>
            </a:rPr>
            <a:t> cases </a:t>
          </a:r>
          <a:r>
            <a:rPr lang="nl-NL" sz="1100" kern="1200" dirty="0" err="1">
              <a:solidFill>
                <a:schemeClr val="accent5"/>
              </a:solidFill>
            </a:rPr>
            <a:t>and</a:t>
          </a:r>
          <a:r>
            <a:rPr lang="nl-NL" sz="1100" kern="1200" dirty="0">
              <a:solidFill>
                <a:schemeClr val="accent5"/>
              </a:solidFill>
            </a:rPr>
            <a:t> start building a first robot</a:t>
          </a:r>
          <a:endParaRPr lang="en-US" sz="1100" kern="1200" dirty="0">
            <a:solidFill>
              <a:schemeClr val="accent5"/>
            </a:solidFill>
          </a:endParaRPr>
        </a:p>
      </dsp:txBody>
      <dsp:txXfrm>
        <a:off x="3133612" y="962214"/>
        <a:ext cx="5567421" cy="588729"/>
      </dsp:txXfrm>
    </dsp:sp>
    <dsp:sp modelId="{B9429D08-D466-40D9-B0AC-AB74B09B9EA2}">
      <dsp:nvSpPr>
        <dsp:cNvPr id="0" name=""/>
        <dsp:cNvSpPr/>
      </dsp:nvSpPr>
      <dsp:spPr>
        <a:xfrm>
          <a:off x="774244" y="864092"/>
          <a:ext cx="2359368" cy="784972"/>
        </a:xfrm>
        <a:prstGeom prst="roundRect">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Product training</a:t>
          </a:r>
          <a:endParaRPr lang="en-US" sz="2000" kern="1200" dirty="0"/>
        </a:p>
      </dsp:txBody>
      <dsp:txXfrm>
        <a:off x="812563" y="902411"/>
        <a:ext cx="2282730" cy="708334"/>
      </dsp:txXfrm>
    </dsp:sp>
    <dsp:sp modelId="{9313119C-E381-4440-8EA3-903BAAC4B5EA}">
      <dsp:nvSpPr>
        <dsp:cNvPr id="0" name=""/>
        <dsp:cNvSpPr/>
      </dsp:nvSpPr>
      <dsp:spPr>
        <a:xfrm>
          <a:off x="3133612" y="1727562"/>
          <a:ext cx="5861785" cy="784972"/>
        </a:xfrm>
        <a:prstGeom prst="rightArrow">
          <a:avLst>
            <a:gd name="adj1" fmla="val 75000"/>
            <a:gd name="adj2" fmla="val 50000"/>
          </a:avLst>
        </a:prstGeom>
        <a:solidFill>
          <a:schemeClr val="bg2">
            <a:lumMod val="95000"/>
          </a:schemeClr>
        </a:solidFill>
        <a:ln w="50800" cap="flat" cmpd="sng" algn="ctr">
          <a:solidFill>
            <a:schemeClr val="bg2">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6985" rIns="6985" bIns="6985" numCol="1" spcCol="1270" anchor="ctr" anchorCtr="0">
          <a:noAutofit/>
        </a:bodyPr>
        <a:lstStyle/>
        <a:p>
          <a:pPr marL="57150" lvl="1" indent="-57150" algn="l" defTabSz="488950">
            <a:lnSpc>
              <a:spcPct val="110000"/>
            </a:lnSpc>
            <a:spcBef>
              <a:spcPct val="0"/>
            </a:spcBef>
            <a:spcAft>
              <a:spcPct val="15000"/>
            </a:spcAft>
            <a:buChar char="•"/>
          </a:pPr>
          <a:r>
            <a:rPr lang="en-US" sz="1100" kern="1200" dirty="0">
              <a:solidFill>
                <a:srgbClr val="53565A"/>
              </a:solidFill>
              <a:latin typeface="Arial" panose="020B0604020202020204"/>
              <a:ea typeface="+mn-ea"/>
              <a:cs typeface="+mn-cs"/>
            </a:rPr>
            <a:t>Assist Customer with foundation and start building robots with the Customer team</a:t>
          </a:r>
        </a:p>
        <a:p>
          <a:pPr marL="57150" lvl="1" indent="-57150" algn="l" defTabSz="488950">
            <a:lnSpc>
              <a:spcPct val="110000"/>
            </a:lnSpc>
            <a:spcBef>
              <a:spcPct val="0"/>
            </a:spcBef>
            <a:spcAft>
              <a:spcPct val="15000"/>
            </a:spcAft>
            <a:buChar char="•"/>
          </a:pPr>
          <a:r>
            <a:rPr lang="nl-NL" sz="1100" kern="1200" dirty="0" err="1">
              <a:solidFill>
                <a:srgbClr val="53565A"/>
              </a:solidFill>
              <a:latin typeface="Arial" panose="020B0604020202020204"/>
              <a:ea typeface="+mn-ea"/>
              <a:cs typeface="+mn-cs"/>
            </a:rPr>
            <a:t>Demonstrate</a:t>
          </a:r>
          <a:r>
            <a:rPr lang="nl-NL" sz="1100" kern="1200" dirty="0">
              <a:solidFill>
                <a:srgbClr val="53565A"/>
              </a:solidFill>
              <a:latin typeface="Arial" panose="020B0604020202020204"/>
              <a:ea typeface="+mn-ea"/>
              <a:cs typeface="+mn-cs"/>
            </a:rPr>
            <a:t> </a:t>
          </a:r>
          <a:r>
            <a:rPr lang="nl-NL" sz="1100" kern="1200" dirty="0" err="1">
              <a:solidFill>
                <a:srgbClr val="53565A"/>
              </a:solidFill>
              <a:latin typeface="Arial" panose="020B0604020202020204"/>
              <a:ea typeface="+mn-ea"/>
              <a:cs typeface="+mn-cs"/>
            </a:rPr>
            <a:t>value</a:t>
          </a:r>
          <a:r>
            <a:rPr lang="nl-NL" sz="1100" kern="1200" dirty="0">
              <a:solidFill>
                <a:srgbClr val="53565A"/>
              </a:solidFill>
              <a:latin typeface="Arial" panose="020B0604020202020204"/>
              <a:ea typeface="+mn-ea"/>
              <a:cs typeface="+mn-cs"/>
            </a:rPr>
            <a:t> </a:t>
          </a:r>
          <a:r>
            <a:rPr lang="nl-NL" sz="1100" kern="1200" dirty="0" err="1">
              <a:solidFill>
                <a:srgbClr val="53565A"/>
              </a:solidFill>
              <a:latin typeface="Arial" panose="020B0604020202020204"/>
              <a:ea typeface="+mn-ea"/>
              <a:cs typeface="+mn-cs"/>
            </a:rPr>
            <a:t>to</a:t>
          </a:r>
          <a:r>
            <a:rPr lang="nl-NL" sz="1100" kern="1200" dirty="0">
              <a:solidFill>
                <a:srgbClr val="53565A"/>
              </a:solidFill>
              <a:latin typeface="Arial" panose="020B0604020202020204"/>
              <a:ea typeface="+mn-ea"/>
              <a:cs typeface="+mn-cs"/>
            </a:rPr>
            <a:t> </a:t>
          </a:r>
          <a:r>
            <a:rPr lang="nl-NL" sz="1100" kern="1200" dirty="0" err="1">
              <a:solidFill>
                <a:srgbClr val="53565A"/>
              </a:solidFill>
              <a:latin typeface="Arial" panose="020B0604020202020204"/>
              <a:ea typeface="+mn-ea"/>
              <a:cs typeface="+mn-cs"/>
            </a:rPr>
            <a:t>all</a:t>
          </a:r>
          <a:r>
            <a:rPr lang="nl-NL" sz="1100" kern="1200" dirty="0">
              <a:solidFill>
                <a:srgbClr val="53565A"/>
              </a:solidFill>
              <a:latin typeface="Arial" panose="020B0604020202020204"/>
              <a:ea typeface="+mn-ea"/>
              <a:cs typeface="+mn-cs"/>
            </a:rPr>
            <a:t> stakeholders</a:t>
          </a:r>
          <a:endParaRPr lang="en-US" sz="1100" kern="1200" dirty="0">
            <a:solidFill>
              <a:srgbClr val="53565A"/>
            </a:solidFill>
            <a:latin typeface="Arial" panose="020B0604020202020204"/>
            <a:ea typeface="+mn-ea"/>
            <a:cs typeface="+mn-cs"/>
          </a:endParaRPr>
        </a:p>
      </dsp:txBody>
      <dsp:txXfrm>
        <a:off x="3133612" y="1825684"/>
        <a:ext cx="5567421" cy="588729"/>
      </dsp:txXfrm>
    </dsp:sp>
    <dsp:sp modelId="{382CD332-6CAD-4A2F-A2B1-18A841AEB964}">
      <dsp:nvSpPr>
        <dsp:cNvPr id="0" name=""/>
        <dsp:cNvSpPr/>
      </dsp:nvSpPr>
      <dsp:spPr>
        <a:xfrm>
          <a:off x="774244" y="1727562"/>
          <a:ext cx="2359368" cy="784972"/>
        </a:xfrm>
        <a:prstGeom prst="roundRect">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nl-NL" sz="2000" kern="1200" dirty="0" err="1"/>
            <a:t>Demonstrate</a:t>
          </a:r>
          <a:endParaRPr lang="en-US" sz="2000" kern="1200" dirty="0"/>
        </a:p>
      </dsp:txBody>
      <dsp:txXfrm>
        <a:off x="812563" y="1765881"/>
        <a:ext cx="2282730" cy="708334"/>
      </dsp:txXfrm>
    </dsp:sp>
    <dsp:sp modelId="{2E1EB353-B62B-4C62-B78A-FADF86E0E196}">
      <dsp:nvSpPr>
        <dsp:cNvPr id="0" name=""/>
        <dsp:cNvSpPr/>
      </dsp:nvSpPr>
      <dsp:spPr>
        <a:xfrm>
          <a:off x="3133612" y="2591031"/>
          <a:ext cx="5861785" cy="784972"/>
        </a:xfrm>
        <a:prstGeom prst="rightArrow">
          <a:avLst>
            <a:gd name="adj1" fmla="val 75000"/>
            <a:gd name="adj2" fmla="val 50000"/>
          </a:avLst>
        </a:prstGeom>
        <a:solidFill>
          <a:schemeClr val="bg2">
            <a:lumMod val="95000"/>
          </a:schemeClr>
        </a:solidFill>
        <a:ln w="50800" cap="flat" cmpd="sng" algn="ctr">
          <a:solidFill>
            <a:schemeClr val="bg2">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5715" rIns="5715" bIns="5715" numCol="1" spcCol="1270" anchor="ctr" anchorCtr="0">
          <a:noAutofit/>
        </a:bodyPr>
        <a:lstStyle/>
        <a:p>
          <a:pPr marL="57150" lvl="1" indent="-57150" algn="l" defTabSz="400050">
            <a:lnSpc>
              <a:spcPct val="90000"/>
            </a:lnSpc>
            <a:spcBef>
              <a:spcPct val="0"/>
            </a:spcBef>
            <a:spcAft>
              <a:spcPct val="15000"/>
            </a:spcAft>
            <a:buChar char="•"/>
          </a:pPr>
          <a:r>
            <a:rPr lang="nl-NL" sz="900" kern="1200">
              <a:solidFill>
                <a:schemeClr val="accent5"/>
              </a:solidFill>
            </a:rPr>
            <a:t>Source control</a:t>
          </a:r>
          <a:endParaRPr lang="en-US" sz="900" kern="1200" dirty="0">
            <a:solidFill>
              <a:schemeClr val="accent5"/>
            </a:solidFill>
          </a:endParaRPr>
        </a:p>
        <a:p>
          <a:pPr marL="57150" lvl="1" indent="-57150" algn="l" defTabSz="400050">
            <a:lnSpc>
              <a:spcPct val="90000"/>
            </a:lnSpc>
            <a:spcBef>
              <a:spcPct val="0"/>
            </a:spcBef>
            <a:spcAft>
              <a:spcPct val="15000"/>
            </a:spcAft>
            <a:buChar char="•"/>
          </a:pPr>
          <a:r>
            <a:rPr lang="nl-NL" sz="900" kern="1200" dirty="0">
              <a:solidFill>
                <a:schemeClr val="accent5"/>
              </a:solidFill>
            </a:rPr>
            <a:t>Architecture review</a:t>
          </a:r>
          <a:endParaRPr lang="en-US" sz="900" kern="1200" dirty="0">
            <a:solidFill>
              <a:schemeClr val="accent5"/>
            </a:solidFill>
          </a:endParaRPr>
        </a:p>
        <a:p>
          <a:pPr marL="57150" lvl="1" indent="-57150" algn="l" defTabSz="400050">
            <a:lnSpc>
              <a:spcPct val="90000"/>
            </a:lnSpc>
            <a:spcBef>
              <a:spcPct val="0"/>
            </a:spcBef>
            <a:spcAft>
              <a:spcPct val="15000"/>
            </a:spcAft>
            <a:buChar char="•"/>
          </a:pPr>
          <a:r>
            <a:rPr lang="nl-NL" sz="900" kern="1200" dirty="0">
              <a:solidFill>
                <a:schemeClr val="accent5"/>
              </a:solidFill>
            </a:rPr>
            <a:t>Recommendations for </a:t>
          </a:r>
          <a:r>
            <a:rPr lang="nl-NL" sz="900" kern="1200" dirty="0" err="1">
              <a:solidFill>
                <a:schemeClr val="accent5"/>
              </a:solidFill>
            </a:rPr>
            <a:t>optimal</a:t>
          </a:r>
          <a:r>
            <a:rPr lang="nl-NL" sz="900" kern="1200" dirty="0">
              <a:solidFill>
                <a:schemeClr val="accent5"/>
              </a:solidFill>
            </a:rPr>
            <a:t> </a:t>
          </a:r>
          <a:r>
            <a:rPr lang="nl-NL" sz="900" kern="1200" dirty="0" err="1">
              <a:solidFill>
                <a:schemeClr val="accent5"/>
              </a:solidFill>
            </a:rPr>
            <a:t>scalability</a:t>
          </a:r>
          <a:r>
            <a:rPr lang="nl-NL" sz="900" kern="1200" dirty="0">
              <a:solidFill>
                <a:schemeClr val="accent5"/>
              </a:solidFill>
            </a:rPr>
            <a:t> </a:t>
          </a:r>
          <a:r>
            <a:rPr lang="nl-NL" sz="900" kern="1200" dirty="0" err="1">
              <a:solidFill>
                <a:schemeClr val="accent5"/>
              </a:solidFill>
            </a:rPr>
            <a:t>and</a:t>
          </a:r>
          <a:r>
            <a:rPr lang="nl-NL" sz="900" kern="1200" dirty="0">
              <a:solidFill>
                <a:schemeClr val="accent5"/>
              </a:solidFill>
            </a:rPr>
            <a:t> </a:t>
          </a:r>
          <a:r>
            <a:rPr lang="nl-NL" sz="900" kern="1200" dirty="0" err="1">
              <a:solidFill>
                <a:schemeClr val="accent5"/>
              </a:solidFill>
            </a:rPr>
            <a:t>throughput</a:t>
          </a:r>
          <a:endParaRPr lang="en-US" sz="900" kern="1200" dirty="0">
            <a:solidFill>
              <a:schemeClr val="accent5"/>
            </a:solidFill>
          </a:endParaRPr>
        </a:p>
        <a:p>
          <a:pPr marL="57150" lvl="1" indent="-57150" algn="l" defTabSz="400050">
            <a:lnSpc>
              <a:spcPct val="90000"/>
            </a:lnSpc>
            <a:spcBef>
              <a:spcPct val="0"/>
            </a:spcBef>
            <a:spcAft>
              <a:spcPct val="15000"/>
            </a:spcAft>
            <a:buChar char="•"/>
          </a:pPr>
          <a:r>
            <a:rPr lang="nl-NL" sz="900" kern="1200" dirty="0" err="1">
              <a:solidFill>
                <a:schemeClr val="accent5"/>
              </a:solidFill>
            </a:rPr>
            <a:t>Roles</a:t>
          </a:r>
          <a:r>
            <a:rPr lang="nl-NL" sz="900" kern="1200" dirty="0">
              <a:solidFill>
                <a:schemeClr val="accent5"/>
              </a:solidFill>
            </a:rPr>
            <a:t>, </a:t>
          </a:r>
          <a:r>
            <a:rPr lang="nl-NL" sz="900" kern="1200" dirty="0" err="1">
              <a:solidFill>
                <a:schemeClr val="accent5"/>
              </a:solidFill>
            </a:rPr>
            <a:t>processes</a:t>
          </a:r>
          <a:r>
            <a:rPr lang="nl-NL" sz="900" kern="1200" dirty="0">
              <a:solidFill>
                <a:schemeClr val="accent5"/>
              </a:solidFill>
            </a:rPr>
            <a:t> &amp; </a:t>
          </a:r>
          <a:r>
            <a:rPr lang="nl-NL" sz="900" kern="1200" dirty="0" err="1">
              <a:solidFill>
                <a:schemeClr val="accent5"/>
              </a:solidFill>
            </a:rPr>
            <a:t>governance</a:t>
          </a:r>
          <a:endParaRPr lang="en-US" sz="900" kern="1200" dirty="0">
            <a:solidFill>
              <a:schemeClr val="accent5"/>
            </a:solidFill>
          </a:endParaRPr>
        </a:p>
      </dsp:txBody>
      <dsp:txXfrm>
        <a:off x="3133612" y="2689153"/>
        <a:ext cx="5567421" cy="588729"/>
      </dsp:txXfrm>
    </dsp:sp>
    <dsp:sp modelId="{2F36178A-9FE8-4B49-858C-540377FAEA3D}">
      <dsp:nvSpPr>
        <dsp:cNvPr id="0" name=""/>
        <dsp:cNvSpPr/>
      </dsp:nvSpPr>
      <dsp:spPr>
        <a:xfrm>
          <a:off x="774244" y="2591031"/>
          <a:ext cx="2359368" cy="784972"/>
        </a:xfrm>
        <a:prstGeom prst="roundRect">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CC Best Practices</a:t>
          </a:r>
        </a:p>
      </dsp:txBody>
      <dsp:txXfrm>
        <a:off x="812563" y="2629350"/>
        <a:ext cx="2282730" cy="708334"/>
      </dsp:txXfrm>
    </dsp:sp>
    <dsp:sp modelId="{9A3FABB2-F3BB-4988-95CF-216A446DD9CE}">
      <dsp:nvSpPr>
        <dsp:cNvPr id="0" name=""/>
        <dsp:cNvSpPr/>
      </dsp:nvSpPr>
      <dsp:spPr>
        <a:xfrm>
          <a:off x="3133612" y="3454501"/>
          <a:ext cx="5861785" cy="784972"/>
        </a:xfrm>
        <a:prstGeom prst="rightArrow">
          <a:avLst>
            <a:gd name="adj1" fmla="val 75000"/>
            <a:gd name="adj2" fmla="val 50000"/>
          </a:avLst>
        </a:prstGeom>
        <a:solidFill>
          <a:schemeClr val="bg2">
            <a:lumMod val="95000"/>
          </a:schemeClr>
        </a:solidFill>
        <a:ln w="50800" cap="flat" cmpd="sng" algn="ctr">
          <a:solidFill>
            <a:schemeClr val="bg2">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5715" rIns="5715" bIns="5715" numCol="1" spcCol="1270" anchor="ctr" anchorCtr="0">
          <a:noAutofit/>
        </a:bodyPr>
        <a:lstStyle/>
        <a:p>
          <a:pPr marL="57150" lvl="1" indent="-57150" algn="l" defTabSz="400050">
            <a:lnSpc>
              <a:spcPct val="90000"/>
            </a:lnSpc>
            <a:spcBef>
              <a:spcPct val="0"/>
            </a:spcBef>
            <a:spcAft>
              <a:spcPct val="15000"/>
            </a:spcAft>
            <a:buChar char="•"/>
          </a:pPr>
          <a:r>
            <a:rPr lang="nl-NL" sz="900" kern="1200" dirty="0" err="1">
              <a:solidFill>
                <a:schemeClr val="accent5"/>
              </a:solidFill>
            </a:rPr>
            <a:t>Define</a:t>
          </a:r>
          <a:r>
            <a:rPr lang="nl-NL" sz="900" kern="1200" dirty="0">
              <a:solidFill>
                <a:schemeClr val="accent5"/>
              </a:solidFill>
            </a:rPr>
            <a:t>, </a:t>
          </a:r>
          <a:r>
            <a:rPr lang="nl-NL" sz="900" kern="1200" dirty="0" err="1">
              <a:solidFill>
                <a:schemeClr val="accent5"/>
              </a:solidFill>
            </a:rPr>
            <a:t>prioritize</a:t>
          </a:r>
          <a:r>
            <a:rPr lang="nl-NL" sz="900" kern="1200" dirty="0">
              <a:solidFill>
                <a:schemeClr val="accent5"/>
              </a:solidFill>
            </a:rPr>
            <a:t> </a:t>
          </a:r>
          <a:r>
            <a:rPr lang="nl-NL" sz="900" kern="1200" dirty="0" err="1">
              <a:solidFill>
                <a:schemeClr val="accent5"/>
              </a:solidFill>
            </a:rPr>
            <a:t>and</a:t>
          </a:r>
          <a:r>
            <a:rPr lang="nl-NL" sz="900" kern="1200" dirty="0">
              <a:solidFill>
                <a:schemeClr val="accent5"/>
              </a:solidFill>
            </a:rPr>
            <a:t> </a:t>
          </a:r>
          <a:r>
            <a:rPr lang="nl-NL" sz="900" kern="1200" dirty="0" err="1">
              <a:solidFill>
                <a:schemeClr val="accent5"/>
              </a:solidFill>
            </a:rPr>
            <a:t>add</a:t>
          </a:r>
          <a:r>
            <a:rPr lang="nl-NL" sz="900" kern="1200" dirty="0">
              <a:solidFill>
                <a:schemeClr val="accent5"/>
              </a:solidFill>
            </a:rPr>
            <a:t> robot use cases </a:t>
          </a:r>
          <a:r>
            <a:rPr lang="nl-NL" sz="900" kern="1200" dirty="0" err="1">
              <a:solidFill>
                <a:schemeClr val="accent5"/>
              </a:solidFill>
            </a:rPr>
            <a:t>to</a:t>
          </a:r>
          <a:r>
            <a:rPr lang="nl-NL" sz="900" kern="1200" dirty="0">
              <a:solidFill>
                <a:schemeClr val="accent5"/>
              </a:solidFill>
            </a:rPr>
            <a:t> </a:t>
          </a:r>
          <a:r>
            <a:rPr lang="nl-NL" sz="900" kern="1200" dirty="0" err="1">
              <a:solidFill>
                <a:schemeClr val="accent5"/>
              </a:solidFill>
            </a:rPr>
            <a:t>backlog</a:t>
          </a:r>
          <a:r>
            <a:rPr lang="nl-NL" sz="900" kern="1200" dirty="0">
              <a:solidFill>
                <a:schemeClr val="accent5"/>
              </a:solidFill>
            </a:rPr>
            <a:t> </a:t>
          </a:r>
          <a:r>
            <a:rPr lang="nl-NL" sz="900" kern="1200" dirty="0" err="1">
              <a:solidFill>
                <a:schemeClr val="accent5"/>
              </a:solidFill>
            </a:rPr>
            <a:t>and</a:t>
          </a:r>
          <a:r>
            <a:rPr lang="nl-NL" sz="900" kern="1200" dirty="0">
              <a:solidFill>
                <a:schemeClr val="accent5"/>
              </a:solidFill>
            </a:rPr>
            <a:t> </a:t>
          </a:r>
          <a:r>
            <a:rPr lang="nl-NL" sz="900" kern="1200" dirty="0" err="1">
              <a:solidFill>
                <a:schemeClr val="accent5"/>
              </a:solidFill>
            </a:rPr>
            <a:t>deliver</a:t>
          </a:r>
          <a:r>
            <a:rPr lang="nl-NL" sz="900" kern="1200" dirty="0">
              <a:solidFill>
                <a:schemeClr val="accent5"/>
              </a:solidFill>
            </a:rPr>
            <a:t> in timeboxes</a:t>
          </a:r>
          <a:endParaRPr lang="en-US" sz="900" kern="1200" dirty="0">
            <a:solidFill>
              <a:schemeClr val="accent5"/>
            </a:solidFill>
          </a:endParaRPr>
        </a:p>
        <a:p>
          <a:pPr marL="57150" lvl="1" indent="-57150" algn="l" defTabSz="400050">
            <a:lnSpc>
              <a:spcPct val="90000"/>
            </a:lnSpc>
            <a:spcBef>
              <a:spcPct val="0"/>
            </a:spcBef>
            <a:spcAft>
              <a:spcPct val="15000"/>
            </a:spcAft>
            <a:buChar char="•"/>
          </a:pPr>
          <a:r>
            <a:rPr lang="en-US" sz="900" kern="1200" dirty="0">
              <a:solidFill>
                <a:schemeClr val="accent5"/>
              </a:solidFill>
            </a:rPr>
            <a:t>2x 3-week-timeboxes, staffed by </a:t>
          </a:r>
          <a:r>
            <a:rPr lang="en-US" sz="900" kern="1200" dirty="0" err="1">
              <a:solidFill>
                <a:schemeClr val="accent5"/>
              </a:solidFill>
            </a:rPr>
            <a:t>Kofax</a:t>
          </a:r>
          <a:r>
            <a:rPr lang="en-US" sz="900" kern="1200" dirty="0">
              <a:solidFill>
                <a:schemeClr val="accent5"/>
              </a:solidFill>
            </a:rPr>
            <a:t> Professional Services</a:t>
          </a:r>
        </a:p>
        <a:p>
          <a:pPr marL="57150" lvl="1" indent="-57150" algn="l" defTabSz="400050">
            <a:lnSpc>
              <a:spcPct val="90000"/>
            </a:lnSpc>
            <a:spcBef>
              <a:spcPct val="0"/>
            </a:spcBef>
            <a:spcAft>
              <a:spcPct val="15000"/>
            </a:spcAft>
            <a:buChar char="•"/>
          </a:pPr>
          <a:r>
            <a:rPr lang="en-US" sz="900" kern="1200" dirty="0">
              <a:solidFill>
                <a:schemeClr val="accent5"/>
              </a:solidFill>
            </a:rPr>
            <a:t>2x 3-week-timeboxes, Customer resources start with </a:t>
          </a:r>
          <a:r>
            <a:rPr lang="en-US" sz="900" kern="1200">
              <a:solidFill>
                <a:schemeClr val="accent5"/>
              </a:solidFill>
            </a:rPr>
            <a:t>active shadowing in pairs</a:t>
          </a:r>
          <a:endParaRPr lang="en-US" sz="900" kern="1200" dirty="0">
            <a:solidFill>
              <a:schemeClr val="accent5"/>
            </a:solidFill>
          </a:endParaRPr>
        </a:p>
        <a:p>
          <a:pPr marL="57150" lvl="1" indent="-57150" algn="l" defTabSz="400050">
            <a:lnSpc>
              <a:spcPct val="90000"/>
            </a:lnSpc>
            <a:spcBef>
              <a:spcPct val="0"/>
            </a:spcBef>
            <a:spcAft>
              <a:spcPct val="15000"/>
            </a:spcAft>
            <a:buChar char="•"/>
          </a:pPr>
          <a:r>
            <a:rPr lang="en-US" sz="900" kern="1200" dirty="0">
              <a:solidFill>
                <a:schemeClr val="accent5"/>
              </a:solidFill>
            </a:rPr>
            <a:t>2x 3-week-timeboxes, transition fully to Customer</a:t>
          </a:r>
        </a:p>
      </dsp:txBody>
      <dsp:txXfrm>
        <a:off x="3133612" y="3552623"/>
        <a:ext cx="5567421" cy="588729"/>
      </dsp:txXfrm>
    </dsp:sp>
    <dsp:sp modelId="{E7C1826A-4D6C-45D4-B76F-7F57AEA9AE5E}">
      <dsp:nvSpPr>
        <dsp:cNvPr id="0" name=""/>
        <dsp:cNvSpPr/>
      </dsp:nvSpPr>
      <dsp:spPr>
        <a:xfrm>
          <a:off x="774244" y="3454501"/>
          <a:ext cx="2359368" cy="784972"/>
        </a:xfrm>
        <a:prstGeom prst="roundRect">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Agile Delivery</a:t>
          </a:r>
        </a:p>
      </dsp:txBody>
      <dsp:txXfrm>
        <a:off x="812563" y="3492820"/>
        <a:ext cx="2282730" cy="708334"/>
      </dsp:txXfrm>
    </dsp:sp>
    <dsp:sp modelId="{93DA45CB-6842-47B7-BC88-700E8B2396E1}">
      <dsp:nvSpPr>
        <dsp:cNvPr id="0" name=""/>
        <dsp:cNvSpPr/>
      </dsp:nvSpPr>
      <dsp:spPr>
        <a:xfrm>
          <a:off x="3133612" y="4317970"/>
          <a:ext cx="5861785" cy="784972"/>
        </a:xfrm>
        <a:prstGeom prst="rightArrow">
          <a:avLst>
            <a:gd name="adj1" fmla="val 75000"/>
            <a:gd name="adj2" fmla="val 50000"/>
          </a:avLst>
        </a:prstGeom>
        <a:solidFill>
          <a:schemeClr val="bg2">
            <a:lumMod val="95000"/>
          </a:schemeClr>
        </a:solidFill>
        <a:ln w="50800" cap="flat" cmpd="sng" algn="ctr">
          <a:solidFill>
            <a:schemeClr val="bg2">
              <a:lumMod val="9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6985" rIns="6985" bIns="6985" numCol="1" spcCol="1270" anchor="ctr" anchorCtr="0">
          <a:noAutofit/>
        </a:bodyPr>
        <a:lstStyle/>
        <a:p>
          <a:pPr marL="57150" lvl="1" indent="-57150" algn="l" defTabSz="488950">
            <a:lnSpc>
              <a:spcPct val="110000"/>
            </a:lnSpc>
            <a:spcBef>
              <a:spcPct val="0"/>
            </a:spcBef>
            <a:spcAft>
              <a:spcPct val="15000"/>
            </a:spcAft>
            <a:buChar char="•"/>
          </a:pPr>
          <a:r>
            <a:rPr lang="en-US" sz="1100" kern="1200" dirty="0">
              <a:solidFill>
                <a:srgbClr val="53565A"/>
              </a:solidFill>
              <a:latin typeface="Arial" panose="020B0604020202020204"/>
              <a:ea typeface="+mn-ea"/>
              <a:cs typeface="+mn-cs"/>
            </a:rPr>
            <a:t>Technical architect and business consultant support</a:t>
          </a:r>
        </a:p>
        <a:p>
          <a:pPr marL="57150" lvl="1" indent="-57150" algn="l" defTabSz="488950">
            <a:lnSpc>
              <a:spcPct val="110000"/>
            </a:lnSpc>
            <a:spcBef>
              <a:spcPct val="0"/>
            </a:spcBef>
            <a:spcAft>
              <a:spcPct val="15000"/>
            </a:spcAft>
            <a:buChar char="•"/>
          </a:pPr>
          <a:r>
            <a:rPr lang="nl-NL" sz="1100" kern="1200" dirty="0" err="1">
              <a:solidFill>
                <a:srgbClr val="53565A"/>
              </a:solidFill>
              <a:latin typeface="Arial" panose="020B0604020202020204"/>
              <a:ea typeface="+mn-ea"/>
              <a:cs typeface="+mn-cs"/>
            </a:rPr>
            <a:t>Healthcheck</a:t>
          </a:r>
          <a:endParaRPr lang="en-US" sz="1100" kern="1200" dirty="0">
            <a:solidFill>
              <a:srgbClr val="53565A"/>
            </a:solidFill>
            <a:latin typeface="Arial" panose="020B0604020202020204"/>
            <a:ea typeface="+mn-ea"/>
            <a:cs typeface="+mn-cs"/>
          </a:endParaRPr>
        </a:p>
      </dsp:txBody>
      <dsp:txXfrm>
        <a:off x="3133612" y="4416092"/>
        <a:ext cx="5567421" cy="588729"/>
      </dsp:txXfrm>
    </dsp:sp>
    <dsp:sp modelId="{A5D06B16-5594-436E-BE8C-A4FA39359A47}">
      <dsp:nvSpPr>
        <dsp:cNvPr id="0" name=""/>
        <dsp:cNvSpPr/>
      </dsp:nvSpPr>
      <dsp:spPr>
        <a:xfrm>
          <a:off x="774244" y="4317970"/>
          <a:ext cx="2359368" cy="784972"/>
        </a:xfrm>
        <a:prstGeom prst="roundRect">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Continuous Improvement</a:t>
          </a:r>
        </a:p>
      </dsp:txBody>
      <dsp:txXfrm>
        <a:off x="812563" y="4356289"/>
        <a:ext cx="2282730" cy="7083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93000-0A2C-4BF7-91B7-851C47E2F709}">
      <dsp:nvSpPr>
        <dsp:cNvPr id="0" name=""/>
        <dsp:cNvSpPr/>
      </dsp:nvSpPr>
      <dsp:spPr>
        <a:xfrm>
          <a:off x="0" y="3959551"/>
          <a:ext cx="10765994" cy="12993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Build</a:t>
          </a:r>
        </a:p>
      </dsp:txBody>
      <dsp:txXfrm>
        <a:off x="0" y="3959551"/>
        <a:ext cx="10765994" cy="701626"/>
      </dsp:txXfrm>
    </dsp:sp>
    <dsp:sp modelId="{E437B297-221C-4043-8BBA-264286D9819D}">
      <dsp:nvSpPr>
        <dsp:cNvPr id="0" name=""/>
        <dsp:cNvSpPr/>
      </dsp:nvSpPr>
      <dsp:spPr>
        <a:xfrm>
          <a:off x="5256" y="4658325"/>
          <a:ext cx="3585160" cy="597681"/>
        </a:xfrm>
        <a:prstGeom prst="rect">
          <a:avLst/>
        </a:prstGeom>
        <a:solidFill>
          <a:srgbClr val="FFFFFF">
            <a:lumMod val="95000"/>
          </a:srgbClr>
        </a:solidFill>
        <a:ln w="12700" cap="flat" cmpd="sng" algn="ctr">
          <a:solidFill>
            <a:srgbClr val="00558C">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53565A"/>
              </a:solidFill>
              <a:latin typeface="Arial" panose="020B0604020202020204"/>
              <a:ea typeface="+mn-ea"/>
              <a:cs typeface="+mn-cs"/>
            </a:rPr>
            <a:t>Owner: Competence Center Team</a:t>
          </a:r>
        </a:p>
      </dsp:txBody>
      <dsp:txXfrm>
        <a:off x="5256" y="4658325"/>
        <a:ext cx="3585160" cy="597681"/>
      </dsp:txXfrm>
    </dsp:sp>
    <dsp:sp modelId="{E846346D-771A-4A3B-884D-231B71AA2644}">
      <dsp:nvSpPr>
        <dsp:cNvPr id="0" name=""/>
        <dsp:cNvSpPr/>
      </dsp:nvSpPr>
      <dsp:spPr>
        <a:xfrm>
          <a:off x="3590417" y="4658325"/>
          <a:ext cx="3585160" cy="597681"/>
        </a:xfrm>
        <a:prstGeom prst="rect">
          <a:avLst/>
        </a:prstGeom>
        <a:solidFill>
          <a:srgbClr val="FFFFFF">
            <a:lumMod val="95000"/>
          </a:srgbClr>
        </a:solidFill>
        <a:ln w="12700" cap="flat" cmpd="sng" algn="ctr">
          <a:solidFill>
            <a:srgbClr val="00558C">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53565A"/>
              </a:solidFill>
              <a:latin typeface="Arial" panose="020B0604020202020204"/>
              <a:ea typeface="+mn-ea"/>
              <a:cs typeface="+mn-cs"/>
            </a:rPr>
            <a:t>Support: Kofax Professional Services</a:t>
          </a:r>
        </a:p>
      </dsp:txBody>
      <dsp:txXfrm>
        <a:off x="3590417" y="4658325"/>
        <a:ext cx="3585160" cy="597681"/>
      </dsp:txXfrm>
    </dsp:sp>
    <dsp:sp modelId="{47278488-331D-4708-A1C6-2BBE80F230DE}">
      <dsp:nvSpPr>
        <dsp:cNvPr id="0" name=""/>
        <dsp:cNvSpPr/>
      </dsp:nvSpPr>
      <dsp:spPr>
        <a:xfrm>
          <a:off x="7175577" y="4658325"/>
          <a:ext cx="3585160" cy="597681"/>
        </a:xfrm>
        <a:prstGeom prst="rect">
          <a:avLst/>
        </a:prstGeom>
        <a:solidFill>
          <a:srgbClr val="FFFFFF">
            <a:lumMod val="95000"/>
          </a:srgbClr>
        </a:solidFill>
        <a:ln w="12700" cap="flat" cmpd="sng" algn="ctr">
          <a:solidFill>
            <a:srgbClr val="00558C">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53565A"/>
              </a:solidFill>
              <a:latin typeface="Arial" panose="020B0604020202020204"/>
              <a:ea typeface="+mn-ea"/>
              <a:cs typeface="+mn-cs"/>
            </a:rPr>
            <a:t>Build, Test and deploy use case</a:t>
          </a:r>
        </a:p>
      </dsp:txBody>
      <dsp:txXfrm>
        <a:off x="7175577" y="4658325"/>
        <a:ext cx="3585160" cy="597681"/>
      </dsp:txXfrm>
    </dsp:sp>
    <dsp:sp modelId="{B9348AB2-9204-4B47-83CF-086177B6F7B9}">
      <dsp:nvSpPr>
        <dsp:cNvPr id="0" name=""/>
        <dsp:cNvSpPr/>
      </dsp:nvSpPr>
      <dsp:spPr>
        <a:xfrm rot="10800000">
          <a:off x="0" y="1979775"/>
          <a:ext cx="10765994" cy="199833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Case Reviewed</a:t>
          </a:r>
        </a:p>
      </dsp:txBody>
      <dsp:txXfrm rot="-10800000">
        <a:off x="0" y="1979775"/>
        <a:ext cx="10765994" cy="701415"/>
      </dsp:txXfrm>
    </dsp:sp>
    <dsp:sp modelId="{172C3E13-24CC-4ECF-8687-C405A1623A92}">
      <dsp:nvSpPr>
        <dsp:cNvPr id="0" name=""/>
        <dsp:cNvSpPr/>
      </dsp:nvSpPr>
      <dsp:spPr>
        <a:xfrm>
          <a:off x="5256" y="2681191"/>
          <a:ext cx="3585160" cy="597502"/>
        </a:xfrm>
        <a:prstGeom prst="rect">
          <a:avLst/>
        </a:prstGeom>
        <a:solidFill>
          <a:schemeClr val="bg2">
            <a:lumMod val="95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5"/>
              </a:solidFill>
            </a:rPr>
            <a:t>Owner: Member of competence center</a:t>
          </a:r>
        </a:p>
      </dsp:txBody>
      <dsp:txXfrm>
        <a:off x="5256" y="2681191"/>
        <a:ext cx="3585160" cy="597502"/>
      </dsp:txXfrm>
    </dsp:sp>
    <dsp:sp modelId="{FC6F5783-59F0-4B5E-9B99-BB15910AB6F8}">
      <dsp:nvSpPr>
        <dsp:cNvPr id="0" name=""/>
        <dsp:cNvSpPr/>
      </dsp:nvSpPr>
      <dsp:spPr>
        <a:xfrm>
          <a:off x="3590417" y="2681191"/>
          <a:ext cx="3585160" cy="597502"/>
        </a:xfrm>
        <a:prstGeom prst="rect">
          <a:avLst/>
        </a:prstGeom>
        <a:solidFill>
          <a:schemeClr val="bg2">
            <a:lumMod val="95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5"/>
              </a:solidFill>
            </a:rPr>
            <a:t>Support</a:t>
          </a:r>
          <a:r>
            <a:rPr lang="en-US" sz="1400" kern="1200" dirty="0">
              <a:solidFill>
                <a:schemeClr val="accent5"/>
              </a:solidFill>
            </a:rPr>
            <a:t>: Kofax Business Analyst</a:t>
          </a:r>
        </a:p>
      </dsp:txBody>
      <dsp:txXfrm>
        <a:off x="3590417" y="2681191"/>
        <a:ext cx="3585160" cy="597502"/>
      </dsp:txXfrm>
    </dsp:sp>
    <dsp:sp modelId="{E3ED03E1-27F3-480C-96CF-9D76C58C4728}">
      <dsp:nvSpPr>
        <dsp:cNvPr id="0" name=""/>
        <dsp:cNvSpPr/>
      </dsp:nvSpPr>
      <dsp:spPr>
        <a:xfrm>
          <a:off x="7175577" y="2681191"/>
          <a:ext cx="3585160" cy="597502"/>
        </a:xfrm>
        <a:prstGeom prst="rect">
          <a:avLst/>
        </a:prstGeom>
        <a:solidFill>
          <a:schemeClr val="bg2">
            <a:lumMod val="95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5"/>
              </a:solidFill>
            </a:rPr>
            <a:t>Accept/reject, Priority decided, </a:t>
          </a:r>
          <a:br>
            <a:rPr lang="en-US" sz="1400" kern="1200" dirty="0">
              <a:solidFill>
                <a:schemeClr val="accent5"/>
              </a:solidFill>
            </a:rPr>
          </a:br>
          <a:r>
            <a:rPr lang="en-US" sz="1400" kern="1200" dirty="0">
              <a:solidFill>
                <a:schemeClr val="accent5"/>
              </a:solidFill>
            </a:rPr>
            <a:t>clarification from the business if required, time allocation/budget</a:t>
          </a:r>
        </a:p>
      </dsp:txBody>
      <dsp:txXfrm>
        <a:off x="7175577" y="2681191"/>
        <a:ext cx="3585160" cy="597502"/>
      </dsp:txXfrm>
    </dsp:sp>
    <dsp:sp modelId="{07111B63-888B-43C2-8D2C-91F6549D1067}">
      <dsp:nvSpPr>
        <dsp:cNvPr id="0" name=""/>
        <dsp:cNvSpPr/>
      </dsp:nvSpPr>
      <dsp:spPr>
        <a:xfrm rot="10800000">
          <a:off x="0" y="929"/>
          <a:ext cx="10765994" cy="199833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Robotics use case initialized</a:t>
          </a:r>
        </a:p>
      </dsp:txBody>
      <dsp:txXfrm rot="-10800000">
        <a:off x="0" y="929"/>
        <a:ext cx="10765994" cy="701415"/>
      </dsp:txXfrm>
    </dsp:sp>
    <dsp:sp modelId="{12A1A659-7430-4984-90A0-58E7BF8905B3}">
      <dsp:nvSpPr>
        <dsp:cNvPr id="0" name=""/>
        <dsp:cNvSpPr/>
      </dsp:nvSpPr>
      <dsp:spPr>
        <a:xfrm>
          <a:off x="0" y="702345"/>
          <a:ext cx="5382997" cy="597502"/>
        </a:xfrm>
        <a:prstGeom prst="rect">
          <a:avLst/>
        </a:prstGeom>
        <a:solidFill>
          <a:srgbClr val="FFFFFF">
            <a:lumMod val="95000"/>
          </a:srgbClr>
        </a:solidFill>
        <a:ln w="12700" cap="flat" cmpd="sng" algn="ctr">
          <a:solidFill>
            <a:srgbClr val="00558C">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53565A"/>
              </a:solidFill>
              <a:latin typeface="Arial" panose="020B0604020202020204"/>
              <a:ea typeface="+mn-ea"/>
              <a:cs typeface="+mn-cs"/>
            </a:rPr>
            <a:t>Owner: Business</a:t>
          </a:r>
        </a:p>
      </dsp:txBody>
      <dsp:txXfrm>
        <a:off x="0" y="702345"/>
        <a:ext cx="5382997" cy="597502"/>
      </dsp:txXfrm>
    </dsp:sp>
    <dsp:sp modelId="{D8A96925-684A-4BA9-9DD4-CE660E8DE763}">
      <dsp:nvSpPr>
        <dsp:cNvPr id="0" name=""/>
        <dsp:cNvSpPr/>
      </dsp:nvSpPr>
      <dsp:spPr>
        <a:xfrm>
          <a:off x="5382997" y="702345"/>
          <a:ext cx="5382997" cy="597502"/>
        </a:xfrm>
        <a:prstGeom prst="rect">
          <a:avLst/>
        </a:prstGeom>
        <a:solidFill>
          <a:srgbClr val="FFFFFF">
            <a:lumMod val="95000"/>
          </a:srgbClr>
        </a:solidFill>
        <a:ln w="12700" cap="flat" cmpd="sng" algn="ctr">
          <a:solidFill>
            <a:srgbClr val="00558C">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53565A"/>
              </a:solidFill>
              <a:latin typeface="Arial" panose="020B0604020202020204"/>
              <a:ea typeface="+mn-ea"/>
              <a:cs typeface="+mn-cs"/>
            </a:rPr>
            <a:t>Captured in documents, diagrams and video </a:t>
          </a:r>
        </a:p>
      </dsp:txBody>
      <dsp:txXfrm>
        <a:off x="5382997" y="702345"/>
        <a:ext cx="5382997" cy="597502"/>
      </dsp:txXfrm>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302442" cy="34127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621949" y="1"/>
            <a:ext cx="4302442" cy="341277"/>
          </a:xfrm>
          <a:prstGeom prst="rect">
            <a:avLst/>
          </a:prstGeom>
        </p:spPr>
        <p:txBody>
          <a:bodyPr vert="horz" lIns="91440" tIns="45720" rIns="91440" bIns="45720" rtlCol="0"/>
          <a:lstStyle>
            <a:lvl1pPr algn="r">
              <a:defRPr sz="1200"/>
            </a:lvl1pPr>
          </a:lstStyle>
          <a:p>
            <a:fld id="{05E9E6D4-0BF1-42E9-8D88-8E25746C0653}" type="datetimeFigureOut">
              <a:rPr lang="en-US" smtClean="0"/>
              <a:t>6/24/2020</a:t>
            </a:fld>
            <a:endParaRPr lang="en-US" dirty="0"/>
          </a:p>
        </p:txBody>
      </p:sp>
      <p:sp>
        <p:nvSpPr>
          <p:cNvPr id="4" name="Footer Placeholder 3"/>
          <p:cNvSpPr>
            <a:spLocks noGrp="1"/>
          </p:cNvSpPr>
          <p:nvPr>
            <p:ph type="ftr" sz="quarter" idx="2"/>
          </p:nvPr>
        </p:nvSpPr>
        <p:spPr>
          <a:xfrm>
            <a:off x="1" y="6456399"/>
            <a:ext cx="4302442" cy="34127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621949" y="6456399"/>
            <a:ext cx="4302442" cy="341277"/>
          </a:xfrm>
          <a:prstGeom prst="rect">
            <a:avLst/>
          </a:prstGeom>
        </p:spPr>
        <p:txBody>
          <a:bodyPr vert="horz" lIns="91440" tIns="45720" rIns="91440" bIns="45720" rtlCol="0" anchor="b"/>
          <a:lstStyle>
            <a:lvl1pPr algn="r">
              <a:defRPr sz="1200"/>
            </a:lvl1pPr>
          </a:lstStyle>
          <a:p>
            <a:fld id="{48605FA5-4470-4340-A32E-B806389348D4}" type="slidenum">
              <a:rPr lang="en-US" smtClean="0"/>
              <a:t>‹#›</a:t>
            </a:fld>
            <a:endParaRPr lang="en-US" dirty="0"/>
          </a:p>
        </p:txBody>
      </p:sp>
    </p:spTree>
    <p:extLst>
      <p:ext uri="{BB962C8B-B14F-4D97-AF65-F5344CB8AC3E}">
        <p14:creationId xmlns:p14="http://schemas.microsoft.com/office/powerpoint/2010/main" val="634997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06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622798" y="0"/>
            <a:ext cx="4301543" cy="341064"/>
          </a:xfrm>
          <a:prstGeom prst="rect">
            <a:avLst/>
          </a:prstGeom>
        </p:spPr>
        <p:txBody>
          <a:bodyPr vert="horz" lIns="93177" tIns="46589" rIns="93177" bIns="46589" rtlCol="0"/>
          <a:lstStyle>
            <a:lvl1pPr algn="r">
              <a:defRPr sz="1200"/>
            </a:lvl1pPr>
          </a:lstStyle>
          <a:p>
            <a:fld id="{F1738F4F-4FF5-44E5-A444-6B9B0B2B80A7}" type="datetimeFigureOut">
              <a:rPr lang="en-US" smtClean="0"/>
              <a:t>6/24/2020</a:t>
            </a:fld>
            <a:endParaRPr lang="en-US" dirty="0"/>
          </a:p>
        </p:txBody>
      </p:sp>
      <p:sp>
        <p:nvSpPr>
          <p:cNvPr id="4" name="Slide Image Placeholder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92664" y="3271381"/>
            <a:ext cx="7941310" cy="2676585"/>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1543" cy="34106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2798" y="6456612"/>
            <a:ext cx="4301543" cy="341063"/>
          </a:xfrm>
          <a:prstGeom prst="rect">
            <a:avLst/>
          </a:prstGeom>
        </p:spPr>
        <p:txBody>
          <a:bodyPr vert="horz" lIns="93177" tIns="46589" rIns="93177" bIns="46589" rtlCol="0" anchor="b"/>
          <a:lstStyle>
            <a:lvl1pPr algn="r">
              <a:defRPr sz="1200"/>
            </a:lvl1pPr>
          </a:lstStyle>
          <a:p>
            <a:fld id="{00BCC06A-4900-4DEF-A9DD-8AF8DEE5D95D}" type="slidenum">
              <a:rPr lang="en-US" smtClean="0"/>
              <a:t>‹#›</a:t>
            </a:fld>
            <a:endParaRPr lang="en-US" dirty="0"/>
          </a:p>
        </p:txBody>
      </p:sp>
    </p:spTree>
    <p:extLst>
      <p:ext uri="{BB962C8B-B14F-4D97-AF65-F5344CB8AC3E}">
        <p14:creationId xmlns:p14="http://schemas.microsoft.com/office/powerpoint/2010/main" val="172787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Winning the Customer in the Cognitive/AI/RPA World.</a:t>
            </a:r>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Session Goals :Understand and articulate the value of focusing on human performance rather than machine performance in RPA &amp; CDA opportunities.</a:t>
            </a:r>
          </a:p>
          <a:p>
            <a:r>
              <a:rPr lang="en-AU" sz="1200" kern="1200" dirty="0">
                <a:solidFill>
                  <a:schemeClr val="tx1"/>
                </a:solidFill>
                <a:effectLst/>
                <a:latin typeface="+mn-lt"/>
                <a:ea typeface="+mn-ea"/>
                <a:cs typeface="+mn-cs"/>
              </a:rPr>
              <a:t>Various Case Studies to make the problem very clear.</a:t>
            </a:r>
          </a:p>
          <a:p>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1</a:t>
            </a:fld>
            <a:endParaRPr lang="en-US" dirty="0"/>
          </a:p>
        </p:txBody>
      </p:sp>
    </p:spTree>
    <p:extLst>
      <p:ext uri="{BB962C8B-B14F-4D97-AF65-F5344CB8AC3E}">
        <p14:creationId xmlns:p14="http://schemas.microsoft.com/office/powerpoint/2010/main" val="3057798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CC06A-4900-4DEF-A9DD-8AF8DEE5D95D}" type="slidenum">
              <a:rPr lang="en-US" smtClean="0"/>
              <a:t>22</a:t>
            </a:fld>
            <a:endParaRPr lang="en-US" dirty="0"/>
          </a:p>
        </p:txBody>
      </p:sp>
    </p:spTree>
    <p:extLst>
      <p:ext uri="{BB962C8B-B14F-4D97-AF65-F5344CB8AC3E}">
        <p14:creationId xmlns:p14="http://schemas.microsoft.com/office/powerpoint/2010/main" val="650421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logic that a person uses to solve a business problem. This logic needed unravelling. It seems logical and simple to a person but it is not useful for a robot – see the</a:t>
            </a:r>
            <a:r>
              <a:rPr lang="en-GB" baseline="0" dirty="0"/>
              <a:t> next slide on how to “robotize” this process.</a:t>
            </a:r>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27</a:t>
            </a:fld>
            <a:endParaRPr lang="en-US" dirty="0"/>
          </a:p>
        </p:txBody>
      </p:sp>
    </p:spTree>
    <p:extLst>
      <p:ext uri="{BB962C8B-B14F-4D97-AF65-F5344CB8AC3E}">
        <p14:creationId xmlns:p14="http://schemas.microsoft.com/office/powerpoint/2010/main" val="3408554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human had three decisions</a:t>
            </a:r>
            <a:r>
              <a:rPr lang="en-GB" baseline="0" dirty="0"/>
              <a:t> to make (see right flow diagram), but each decision was complex. After analysis their were really 5 simple decisions to make and the robot makes them in a different order than the human.</a:t>
            </a:r>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28</a:t>
            </a:fld>
            <a:endParaRPr lang="en-US" dirty="0"/>
          </a:p>
        </p:txBody>
      </p:sp>
    </p:spTree>
    <p:extLst>
      <p:ext uri="{BB962C8B-B14F-4D97-AF65-F5344CB8AC3E}">
        <p14:creationId xmlns:p14="http://schemas.microsoft.com/office/powerpoint/2010/main" val="1330435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Each of the 5 capabilities of the </a:t>
            </a:r>
            <a:r>
              <a:rPr lang="en-GB" sz="1200" kern="1200" dirty="0" err="1">
                <a:solidFill>
                  <a:schemeClr val="tx1"/>
                </a:solidFill>
                <a:effectLst/>
                <a:latin typeface="+mn-lt"/>
                <a:ea typeface="+mn-ea"/>
                <a:cs typeface="+mn-cs"/>
              </a:rPr>
              <a:t>Kofax</a:t>
            </a:r>
            <a:r>
              <a:rPr lang="en-GB" sz="1200" kern="1200" dirty="0">
                <a:solidFill>
                  <a:schemeClr val="tx1"/>
                </a:solidFill>
                <a:effectLst/>
                <a:latin typeface="+mn-lt"/>
                <a:ea typeface="+mn-ea"/>
                <a:cs typeface="+mn-cs"/>
              </a:rPr>
              <a:t> Intelligent</a:t>
            </a:r>
            <a:r>
              <a:rPr lang="en-GB" sz="1200" kern="1200" baseline="0" dirty="0">
                <a:solidFill>
                  <a:schemeClr val="tx1"/>
                </a:solidFill>
                <a:effectLst/>
                <a:latin typeface="+mn-lt"/>
                <a:ea typeface="+mn-ea"/>
                <a:cs typeface="+mn-cs"/>
              </a:rPr>
              <a:t> Automation platform are</a:t>
            </a:r>
            <a:r>
              <a:rPr lang="en-GB" sz="1200" kern="1200" dirty="0">
                <a:solidFill>
                  <a:schemeClr val="tx1"/>
                </a:solidFill>
                <a:effectLst/>
                <a:latin typeface="+mn-lt"/>
                <a:ea typeface="+mn-ea"/>
                <a:cs typeface="+mn-cs"/>
              </a:rPr>
              <a:t> summarized here.</a:t>
            </a:r>
          </a:p>
          <a:p>
            <a:r>
              <a:rPr lang="en-GB" sz="1200" kern="1200" dirty="0">
                <a:solidFill>
                  <a:schemeClr val="tx1"/>
                </a:solidFill>
                <a:effectLst/>
                <a:latin typeface="+mn-lt"/>
                <a:ea typeface="+mn-ea"/>
                <a:cs typeface="+mn-cs"/>
              </a:rPr>
              <a:t>[read round if needed]</a:t>
            </a:r>
          </a:p>
          <a:p>
            <a:r>
              <a:rPr lang="en-GB" sz="1200" kern="1200" dirty="0">
                <a:solidFill>
                  <a:schemeClr val="tx1"/>
                </a:solidFill>
                <a:effectLst/>
                <a:latin typeface="+mn-lt"/>
                <a:ea typeface="+mn-ea"/>
                <a:cs typeface="+mn-cs"/>
              </a:rPr>
              <a:t>I want to emphasis</a:t>
            </a:r>
            <a:r>
              <a:rPr lang="en-GB" sz="1200" kern="1200" baseline="0" dirty="0">
                <a:solidFill>
                  <a:schemeClr val="tx1"/>
                </a:solidFill>
                <a:effectLst/>
                <a:latin typeface="+mn-lt"/>
                <a:ea typeface="+mn-ea"/>
                <a:cs typeface="+mn-cs"/>
              </a:rPr>
              <a:t> that an additional capability of the platform is that we have invested to ensure that these capabilities work well together – that’s what we mean by “unified”. </a:t>
            </a:r>
          </a:p>
          <a:p>
            <a:r>
              <a:rPr lang="en-GB" sz="1200" kern="1200" baseline="0" dirty="0">
                <a:solidFill>
                  <a:schemeClr val="tx1"/>
                </a:solidFill>
                <a:effectLst/>
                <a:latin typeface="+mn-lt"/>
                <a:ea typeface="+mn-ea"/>
                <a:cs typeface="+mn-cs"/>
              </a:rPr>
              <a:t>You need these capabilities to be unified, so we’ve done this on your behalf.</a:t>
            </a:r>
          </a:p>
        </p:txBody>
      </p:sp>
      <p:sp>
        <p:nvSpPr>
          <p:cNvPr id="4" name="Slide Number Placeholder 3"/>
          <p:cNvSpPr>
            <a:spLocks noGrp="1"/>
          </p:cNvSpPr>
          <p:nvPr>
            <p:ph type="sldNum" sz="quarter" idx="10"/>
          </p:nvPr>
        </p:nvSpPr>
        <p:spPr/>
        <p:txBody>
          <a:bodyPr/>
          <a:lstStyle/>
          <a:p>
            <a:fld id="{764BD14B-8D40-44D9-B558-F110930C24EF}" type="slidenum">
              <a:rPr lang="en-US" smtClean="0"/>
              <a:t>30</a:t>
            </a:fld>
            <a:endParaRPr lang="en-US"/>
          </a:p>
        </p:txBody>
      </p:sp>
    </p:spTree>
    <p:extLst>
      <p:ext uri="{BB962C8B-B14F-4D97-AF65-F5344CB8AC3E}">
        <p14:creationId xmlns:p14="http://schemas.microsoft.com/office/powerpoint/2010/main" val="2504257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Cognitive capture ingests</a:t>
            </a:r>
            <a:r>
              <a:rPr lang="en-GB" baseline="0" dirty="0"/>
              <a:t> and understands any document and its information, whatever channel that document is received on and whatever format the document comes in. </a:t>
            </a:r>
            <a:r>
              <a:rPr lang="en-GB" baseline="0" dirty="0" err="1"/>
              <a:t>Kofax</a:t>
            </a:r>
            <a:r>
              <a:rPr lang="en-GB" baseline="0" dirty="0"/>
              <a:t> has the most comprehensive and advanced cognitive capture capability and is the market leader.</a:t>
            </a:r>
            <a:endParaRPr lang="en-US" dirty="0"/>
          </a:p>
        </p:txBody>
      </p:sp>
      <p:sp>
        <p:nvSpPr>
          <p:cNvPr id="4" name="Slide Number Placeholder 3"/>
          <p:cNvSpPr>
            <a:spLocks noGrp="1"/>
          </p:cNvSpPr>
          <p:nvPr>
            <p:ph type="sldNum" sz="quarter" idx="10"/>
          </p:nvPr>
        </p:nvSpPr>
        <p:spPr/>
        <p:txBody>
          <a:bodyPr/>
          <a:lstStyle/>
          <a:p>
            <a:fld id="{764BD14B-8D40-44D9-B558-F110930C24EF}" type="slidenum">
              <a:rPr lang="en-US" smtClean="0"/>
              <a:t>31</a:t>
            </a:fld>
            <a:endParaRPr lang="en-US"/>
          </a:p>
        </p:txBody>
      </p:sp>
    </p:spTree>
    <p:extLst>
      <p:ext uri="{BB962C8B-B14F-4D97-AF65-F5344CB8AC3E}">
        <p14:creationId xmlns:p14="http://schemas.microsoft.com/office/powerpoint/2010/main" val="3731460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Process</a:t>
            </a:r>
            <a:r>
              <a:rPr lang="en-GB" baseline="0" dirty="0"/>
              <a:t> orchestration makes people and robots work seamlessly, to get done what neither can do alone.</a:t>
            </a:r>
          </a:p>
          <a:p>
            <a:r>
              <a:rPr lang="en-GB" baseline="0" dirty="0"/>
              <a:t>And it orchestrates the systems (legacy, </a:t>
            </a:r>
            <a:r>
              <a:rPr lang="en-GB" baseline="0" dirty="0" err="1"/>
              <a:t>inhouse</a:t>
            </a:r>
            <a:r>
              <a:rPr lang="en-GB" baseline="0" dirty="0"/>
              <a:t> and 3</a:t>
            </a:r>
            <a:r>
              <a:rPr lang="en-GB" baseline="30000" dirty="0"/>
              <a:t>rd</a:t>
            </a:r>
            <a:r>
              <a:rPr lang="en-GB" baseline="0" dirty="0"/>
              <a:t> party) and policies, business rules and decision engines too.</a:t>
            </a:r>
          </a:p>
          <a:p>
            <a:r>
              <a:rPr lang="en-GB" baseline="0" dirty="0"/>
              <a:t>This adds velocity, removes latency, helps meet goals and delivers managed processes that allow agility.</a:t>
            </a:r>
            <a:endParaRPr lang="en-US" dirty="0"/>
          </a:p>
        </p:txBody>
      </p:sp>
      <p:sp>
        <p:nvSpPr>
          <p:cNvPr id="4" name="Slide Number Placeholder 3"/>
          <p:cNvSpPr>
            <a:spLocks noGrp="1"/>
          </p:cNvSpPr>
          <p:nvPr>
            <p:ph type="sldNum" sz="quarter" idx="10"/>
          </p:nvPr>
        </p:nvSpPr>
        <p:spPr/>
        <p:txBody>
          <a:bodyPr/>
          <a:lstStyle/>
          <a:p>
            <a:fld id="{B1A9577B-B5F8-45EE-805B-50B6E850B826}" type="slidenum">
              <a:rPr lang="en-US" smtClean="0"/>
              <a:t>32</a:t>
            </a:fld>
            <a:endParaRPr lang="en-US"/>
          </a:p>
        </p:txBody>
      </p:sp>
    </p:spTree>
    <p:extLst>
      <p:ext uri="{BB962C8B-B14F-4D97-AF65-F5344CB8AC3E}">
        <p14:creationId xmlns:p14="http://schemas.microsoft.com/office/powerpoint/2010/main" val="1538845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Process intelligence</a:t>
            </a:r>
            <a:r>
              <a:rPr lang="en-GB" baseline="0" dirty="0"/>
              <a:t> provides actionable insights – so people and systems act smarter and faster.</a:t>
            </a:r>
          </a:p>
          <a:p>
            <a:r>
              <a:rPr lang="en-GB" baseline="0" dirty="0"/>
              <a:t>System monitoring makes sure that the robotic workforce and other systems are always up and running – it even corrects issues automatically – </a:t>
            </a:r>
            <a:r>
              <a:rPr lang="en-GB" baseline="0" dirty="0" err="1"/>
              <a:t>e.g</a:t>
            </a:r>
            <a:r>
              <a:rPr lang="en-GB" baseline="0" dirty="0"/>
              <a:t> by restarting services that have gone down.</a:t>
            </a:r>
            <a:endParaRPr lang="en-US" dirty="0"/>
          </a:p>
        </p:txBody>
      </p:sp>
      <p:sp>
        <p:nvSpPr>
          <p:cNvPr id="4" name="Slide Number Placeholder 3"/>
          <p:cNvSpPr>
            <a:spLocks noGrp="1"/>
          </p:cNvSpPr>
          <p:nvPr>
            <p:ph type="sldNum" sz="quarter" idx="10"/>
          </p:nvPr>
        </p:nvSpPr>
        <p:spPr/>
        <p:txBody>
          <a:bodyPr/>
          <a:lstStyle/>
          <a:p>
            <a:fld id="{00BCC06A-4900-4DEF-A9DD-8AF8DEE5D95D}" type="slidenum">
              <a:rPr lang="en-US" smtClean="0"/>
              <a:pPr/>
              <a:t>33</a:t>
            </a:fld>
            <a:endParaRPr lang="en-US" dirty="0"/>
          </a:p>
        </p:txBody>
      </p:sp>
    </p:spTree>
    <p:extLst>
      <p:ext uri="{BB962C8B-B14F-4D97-AF65-F5344CB8AC3E}">
        <p14:creationId xmlns:p14="http://schemas.microsoft.com/office/powerpoint/2010/main" val="820353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dt" sz="quarter" idx="1"/>
          </p:nvPr>
        </p:nvSpPr>
        <p:spPr/>
        <p:txBody>
          <a:bodyPr/>
          <a:lstStyle/>
          <a:p>
            <a:pPr>
              <a:defRPr/>
            </a:pPr>
            <a:fld id="{CD25C58F-B6BF-47C3-ACB5-7B77826445D0}" type="datetime1">
              <a:rPr lang="en-US" smtClean="0">
                <a:solidFill>
                  <a:srgbClr val="000000"/>
                </a:solidFill>
                <a:latin typeface="Arial" charset="0"/>
              </a:rPr>
              <a:pPr>
                <a:defRPr/>
              </a:pPr>
              <a:t>6/24/2020</a:t>
            </a:fld>
            <a:endParaRPr lang="en-US" dirty="0">
              <a:solidFill>
                <a:srgbClr val="000000"/>
              </a:solidFill>
              <a:latin typeface="Arial" charset="0"/>
            </a:endParaRPr>
          </a:p>
        </p:txBody>
      </p:sp>
      <p:sp>
        <p:nvSpPr>
          <p:cNvPr id="44035" name="Rectangle 2"/>
          <p:cNvSpPr>
            <a:spLocks noGrp="1" noRot="1" noChangeAspect="1" noChangeArrowheads="1" noTextEdit="1"/>
          </p:cNvSpPr>
          <p:nvPr>
            <p:ph type="sldImg"/>
          </p:nvPr>
        </p:nvSpPr>
        <p:spPr>
          <a:xfrm>
            <a:off x="457200" y="1262063"/>
            <a:ext cx="6056313" cy="3406775"/>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ts val="0"/>
              </a:spcBef>
              <a:spcAft>
                <a:spcPts val="0"/>
              </a:spcAft>
              <a:buClr>
                <a:srgbClr val="A5A5AA"/>
              </a:buClr>
              <a:buFont typeface="Arial" panose="020B0604020202020204" pitchFamily="34" charset="0"/>
              <a:buNone/>
            </a:pPr>
            <a:r>
              <a:rPr lang="en-GB" sz="1100" kern="0" baseline="0" dirty="0">
                <a:solidFill>
                  <a:schemeClr val="dk1"/>
                </a:solidFill>
                <a:latin typeface="Arial"/>
                <a:ea typeface="Arial"/>
                <a:cs typeface="Arial"/>
                <a:sym typeface="Arial"/>
              </a:rPr>
              <a:t>As mobile has become the preferred channel of engagement for many customers, partners and employees, </a:t>
            </a:r>
            <a:r>
              <a:rPr lang="en-GB" sz="1100" kern="0" baseline="0" dirty="0" err="1">
                <a:solidFill>
                  <a:schemeClr val="dk1"/>
                </a:solidFill>
                <a:latin typeface="Arial"/>
                <a:ea typeface="Arial"/>
                <a:cs typeface="Arial"/>
                <a:sym typeface="Arial"/>
              </a:rPr>
              <a:t>Kofax</a:t>
            </a:r>
            <a:r>
              <a:rPr lang="en-GB" sz="1100" kern="0" baseline="0" dirty="0">
                <a:solidFill>
                  <a:schemeClr val="dk1"/>
                </a:solidFill>
                <a:latin typeface="Arial"/>
                <a:ea typeface="Arial"/>
                <a:cs typeface="Arial"/>
                <a:sym typeface="Arial"/>
              </a:rPr>
              <a:t> makes those mobile moments highly productive – so you can communicate and transact in efficient, effective and trusted ways.</a:t>
            </a:r>
          </a:p>
          <a:p>
            <a:pPr>
              <a:spcBef>
                <a:spcPts val="0"/>
              </a:spcBef>
              <a:spcAft>
                <a:spcPts val="0"/>
              </a:spcAft>
              <a:buClr>
                <a:srgbClr val="A5A5AA"/>
              </a:buClr>
              <a:buFont typeface="Arial" panose="020B0604020202020204" pitchFamily="34" charset="0"/>
              <a:buNone/>
            </a:pPr>
            <a:r>
              <a:rPr lang="en-GB" sz="1100" kern="0" baseline="0" dirty="0">
                <a:solidFill>
                  <a:schemeClr val="dk1"/>
                </a:solidFill>
                <a:latin typeface="Arial"/>
                <a:ea typeface="Arial"/>
                <a:cs typeface="Arial"/>
                <a:sym typeface="Arial"/>
              </a:rPr>
              <a:t>We can verify identity, using military grade facial recognition technology and machine learning-based automatic understanding and verification of official ID documents.</a:t>
            </a:r>
          </a:p>
          <a:p>
            <a:pPr>
              <a:spcBef>
                <a:spcPts val="0"/>
              </a:spcBef>
              <a:spcAft>
                <a:spcPts val="0"/>
              </a:spcAft>
              <a:buClr>
                <a:srgbClr val="A5A5AA"/>
              </a:buClr>
              <a:buFont typeface="Arial" panose="020B0604020202020204" pitchFamily="34" charset="0"/>
              <a:buNone/>
            </a:pPr>
            <a:r>
              <a:rPr lang="en-GB" sz="1100" kern="0" baseline="0" dirty="0">
                <a:solidFill>
                  <a:schemeClr val="dk1"/>
                </a:solidFill>
                <a:latin typeface="Arial"/>
                <a:ea typeface="Arial"/>
                <a:cs typeface="Arial"/>
                <a:sym typeface="Arial"/>
              </a:rPr>
              <a:t>We can issue </a:t>
            </a:r>
            <a:r>
              <a:rPr lang="en-GB" sz="1100" kern="0" baseline="0" dirty="0" err="1">
                <a:solidFill>
                  <a:schemeClr val="dk1"/>
                </a:solidFill>
                <a:latin typeface="Arial"/>
                <a:ea typeface="Arial"/>
                <a:cs typeface="Arial"/>
                <a:sym typeface="Arial"/>
              </a:rPr>
              <a:t>multiformat</a:t>
            </a:r>
            <a:r>
              <a:rPr lang="en-GB" sz="1100" kern="0" baseline="0" dirty="0">
                <a:solidFill>
                  <a:schemeClr val="dk1"/>
                </a:solidFill>
                <a:latin typeface="Arial"/>
                <a:ea typeface="Arial"/>
                <a:cs typeface="Arial"/>
                <a:sym typeface="Arial"/>
              </a:rPr>
              <a:t> and multichannel communications.</a:t>
            </a:r>
          </a:p>
          <a:p>
            <a:pPr>
              <a:spcBef>
                <a:spcPts val="0"/>
              </a:spcBef>
              <a:spcAft>
                <a:spcPts val="0"/>
              </a:spcAft>
              <a:buClr>
                <a:srgbClr val="A5A5AA"/>
              </a:buClr>
              <a:buFont typeface="Arial" panose="020B0604020202020204" pitchFamily="34" charset="0"/>
              <a:buNone/>
            </a:pPr>
            <a:r>
              <a:rPr lang="en-GB" sz="1100" kern="0" baseline="0" dirty="0">
                <a:solidFill>
                  <a:schemeClr val="dk1"/>
                </a:solidFill>
                <a:latin typeface="Arial"/>
                <a:ea typeface="Arial"/>
                <a:cs typeface="Arial"/>
                <a:sym typeface="Arial"/>
              </a:rPr>
              <a:t>And we can gather and record consent, including through use of e-signatures and biometrics.</a:t>
            </a:r>
            <a:endParaRPr lang="en-US" sz="1100" kern="0" baseline="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1895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Working</a:t>
            </a:r>
            <a:r>
              <a:rPr lang="en-GB" baseline="0" dirty="0"/>
              <a:t> like tomorrow, means realizing the interdependent nature of today. </a:t>
            </a:r>
          </a:p>
          <a:p>
            <a:r>
              <a:rPr lang="en-GB" baseline="0" dirty="0" err="1"/>
              <a:t>Kofax</a:t>
            </a:r>
            <a:r>
              <a:rPr lang="en-GB" baseline="0" dirty="0"/>
              <a:t> Intelligent </a:t>
            </a:r>
            <a:r>
              <a:rPr lang="en-GB" baseline="0" dirty="0" err="1"/>
              <a:t>Automatoin</a:t>
            </a:r>
            <a:r>
              <a:rPr lang="en-GB" baseline="0" dirty="0"/>
              <a:t> is connective tissue that advances your Digital Transformation in concert with other partners in your business ecosystem. Scaling requires this approach and </a:t>
            </a:r>
            <a:r>
              <a:rPr lang="en-GB" baseline="0" dirty="0" err="1"/>
              <a:t>Kofax</a:t>
            </a:r>
            <a:r>
              <a:rPr lang="en-GB" baseline="0" dirty="0"/>
              <a:t> leverages the ecosystem to accelerate progress. Specific names shown here are illustrative – we have a wide range of ecosystem relationships and the ability to support you in the ecosystem that matters to you.</a:t>
            </a:r>
            <a:endParaRPr lang="en-US" dirty="0"/>
          </a:p>
        </p:txBody>
      </p:sp>
      <p:sp>
        <p:nvSpPr>
          <p:cNvPr id="4" name="Slide Number Placeholder 3"/>
          <p:cNvSpPr>
            <a:spLocks noGrp="1"/>
          </p:cNvSpPr>
          <p:nvPr>
            <p:ph type="sldNum" sz="quarter" idx="10"/>
          </p:nvPr>
        </p:nvSpPr>
        <p:spPr/>
        <p:txBody>
          <a:bodyPr/>
          <a:lstStyle/>
          <a:p>
            <a:fld id="{764BD14B-8D40-44D9-B558-F110930C24EF}" type="slidenum">
              <a:rPr lang="en-US" smtClean="0"/>
              <a:t>35</a:t>
            </a:fld>
            <a:endParaRPr lang="en-US"/>
          </a:p>
        </p:txBody>
      </p:sp>
    </p:spTree>
    <p:extLst>
      <p:ext uri="{BB962C8B-B14F-4D97-AF65-F5344CB8AC3E}">
        <p14:creationId xmlns:p14="http://schemas.microsoft.com/office/powerpoint/2010/main" val="2349346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summary,</a:t>
            </a:r>
            <a:r>
              <a:rPr lang="en-GB" baseline="0" dirty="0"/>
              <a:t> </a:t>
            </a:r>
            <a:r>
              <a:rPr lang="en-GB" baseline="0" dirty="0" err="1"/>
              <a:t>Kofax</a:t>
            </a:r>
            <a:r>
              <a:rPr lang="en-GB" baseline="0" dirty="0"/>
              <a:t> Intelligent Automation platform delivers a unified set of capabilities that together uniquely make it possible to …. [read relevant selection from the bullets]</a:t>
            </a:r>
            <a:endParaRPr lang="en-US" dirty="0"/>
          </a:p>
        </p:txBody>
      </p:sp>
      <p:sp>
        <p:nvSpPr>
          <p:cNvPr id="4" name="Slide Number Placeholder 3"/>
          <p:cNvSpPr>
            <a:spLocks noGrp="1"/>
          </p:cNvSpPr>
          <p:nvPr>
            <p:ph type="sldNum" sz="quarter" idx="10"/>
          </p:nvPr>
        </p:nvSpPr>
        <p:spPr/>
        <p:txBody>
          <a:bodyPr/>
          <a:lstStyle/>
          <a:p>
            <a:fld id="{764BD14B-8D40-44D9-B558-F110930C24EF}" type="slidenum">
              <a:rPr lang="en-US" smtClean="0"/>
              <a:t>36</a:t>
            </a:fld>
            <a:endParaRPr lang="en-US"/>
          </a:p>
        </p:txBody>
      </p:sp>
    </p:spTree>
    <p:extLst>
      <p:ext uri="{BB962C8B-B14F-4D97-AF65-F5344CB8AC3E}">
        <p14:creationId xmlns:p14="http://schemas.microsoft.com/office/powerpoint/2010/main" val="334676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your understanding of RPA stuck in the 1980’s with robots coming to take your job?</a:t>
            </a:r>
          </a:p>
          <a:p>
            <a:r>
              <a:rPr lang="en-GB" dirty="0"/>
              <a:t>The Terminator movies of 1984 and 1991 personified the risk of AI as terminator robots intent on killing humans, so the humans rebelled. The “AI Skynet” they were talking about then was actually just a database: the SQL database was entering into the business world – data was being digitized. No-one fears a database today more than 30 years later. The AI fears of today will not concern our children.</a:t>
            </a:r>
          </a:p>
        </p:txBody>
      </p:sp>
      <p:sp>
        <p:nvSpPr>
          <p:cNvPr id="4" name="Slide Number Placeholder 3"/>
          <p:cNvSpPr>
            <a:spLocks noGrp="1"/>
          </p:cNvSpPr>
          <p:nvPr>
            <p:ph type="sldNum" sz="quarter" idx="10"/>
          </p:nvPr>
        </p:nvSpPr>
        <p:spPr/>
        <p:txBody>
          <a:bodyPr/>
          <a:lstStyle/>
          <a:p>
            <a:fld id="{00BCC06A-4900-4DEF-A9DD-8AF8DEE5D95D}" type="slidenum">
              <a:rPr lang="en-US" smtClean="0"/>
              <a:t>2</a:t>
            </a:fld>
            <a:endParaRPr lang="en-US" dirty="0"/>
          </a:p>
        </p:txBody>
      </p:sp>
    </p:spTree>
    <p:extLst>
      <p:ext uri="{BB962C8B-B14F-4D97-AF65-F5344CB8AC3E}">
        <p14:creationId xmlns:p14="http://schemas.microsoft.com/office/powerpoint/2010/main" val="581415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look at the competitive landscape, you will see there is a mix of vendors.</a:t>
            </a:r>
          </a:p>
          <a:p>
            <a:r>
              <a:rPr lang="en-US" sz="1200" kern="1200" dirty="0">
                <a:solidFill>
                  <a:schemeClr val="tx1"/>
                </a:solidFill>
                <a:effectLst/>
                <a:latin typeface="+mn-lt"/>
                <a:ea typeface="+mn-ea"/>
                <a:cs typeface="+mn-cs"/>
              </a:rPr>
              <a:t>The first set of competitors we occasionally run into are those who focus on web data extraction. The vendors like </a:t>
            </a:r>
            <a:r>
              <a:rPr lang="en-US" sz="1200" kern="1200" dirty="0" err="1">
                <a:solidFill>
                  <a:schemeClr val="tx1"/>
                </a:solidFill>
                <a:effectLst/>
                <a:latin typeface="+mn-lt"/>
                <a:ea typeface="+mn-ea"/>
                <a:cs typeface="+mn-cs"/>
              </a:rPr>
              <a:t>Mozenda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Connotate</a:t>
            </a:r>
            <a:r>
              <a:rPr lang="en-US" sz="1200" kern="1200" dirty="0">
                <a:solidFill>
                  <a:schemeClr val="tx1"/>
                </a:solidFill>
                <a:effectLst/>
                <a:latin typeface="+mn-lt"/>
                <a:ea typeface="+mn-ea"/>
                <a:cs typeface="+mn-cs"/>
              </a:rPr>
              <a:t> are two of the more common vendors in this category.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more common set of competitors are the robotic process automation vendors like Blue Prism, </a:t>
            </a:r>
            <a:r>
              <a:rPr lang="en-US" sz="1200" kern="1200" dirty="0" err="1">
                <a:solidFill>
                  <a:schemeClr val="tx1"/>
                </a:solidFill>
                <a:effectLst/>
                <a:latin typeface="+mn-lt"/>
                <a:ea typeface="+mn-ea"/>
                <a:cs typeface="+mn-cs"/>
              </a:rPr>
              <a:t>UIPath</a:t>
            </a:r>
            <a:r>
              <a:rPr lang="en-US" sz="1200" kern="1200" dirty="0">
                <a:solidFill>
                  <a:schemeClr val="tx1"/>
                </a:solidFill>
                <a:effectLst/>
                <a:latin typeface="+mn-lt"/>
                <a:ea typeface="+mn-ea"/>
                <a:cs typeface="+mn-cs"/>
              </a:rPr>
              <a:t>, Automation Anywhere, and </a:t>
            </a:r>
            <a:r>
              <a:rPr lang="en-US" sz="1200" kern="1200" dirty="0" err="1">
                <a:solidFill>
                  <a:schemeClr val="tx1"/>
                </a:solidFill>
                <a:effectLst/>
                <a:latin typeface="+mn-lt"/>
                <a:ea typeface="+mn-ea"/>
                <a:cs typeface="+mn-cs"/>
              </a:rPr>
              <a:t>OpenSpan</a:t>
            </a:r>
            <a:r>
              <a:rPr lang="en-US" sz="1200" kern="1200" dirty="0">
                <a:solidFill>
                  <a:schemeClr val="tx1"/>
                </a:solidFill>
                <a:effectLst/>
                <a:latin typeface="+mn-lt"/>
                <a:ea typeface="+mn-ea"/>
                <a:cs typeface="+mn-cs"/>
              </a:rPr>
              <a:t>. Competitors like Automation Anywhere will lack enterprise capabilities, and competitors like Blue Prism and </a:t>
            </a:r>
            <a:r>
              <a:rPr lang="en-US" sz="1200" kern="1200" dirty="0" err="1">
                <a:solidFill>
                  <a:schemeClr val="tx1"/>
                </a:solidFill>
                <a:effectLst/>
                <a:latin typeface="+mn-lt"/>
                <a:ea typeface="+mn-ea"/>
                <a:cs typeface="+mn-cs"/>
              </a:rPr>
              <a:t>OpenSpan</a:t>
            </a:r>
            <a:r>
              <a:rPr lang="en-US" sz="1200" kern="1200" dirty="0">
                <a:solidFill>
                  <a:schemeClr val="tx1"/>
                </a:solidFill>
                <a:effectLst/>
                <a:latin typeface="+mn-lt"/>
                <a:ea typeface="+mn-ea"/>
                <a:cs typeface="+mn-cs"/>
              </a:rPr>
              <a:t> are known for being more developer oriented products. The ability to design robots that interact with web interfaces is also inferior to the Kofax RPA web integration technology, which is a core strength to the Kofax RPA platform.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In-house IT development is also a common barrier where IT departments may object to the use of robotic automation technology and see developing the integration using traditional development platforms the preferred choice.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Other possible competitors or technology alternatives you might hear about include connector vendors like </a:t>
            </a:r>
            <a:r>
              <a:rPr lang="en-US" sz="1200" kern="1200" dirty="0" err="1">
                <a:solidFill>
                  <a:schemeClr val="tx1"/>
                </a:solidFill>
                <a:effectLst/>
                <a:latin typeface="+mn-lt"/>
                <a:ea typeface="+mn-ea"/>
                <a:cs typeface="+mn-cs"/>
              </a:rPr>
              <a:t>Jitterbit</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SnapLogic</a:t>
            </a:r>
            <a:r>
              <a:rPr lang="en-US" sz="1200" kern="1200" dirty="0">
                <a:solidFill>
                  <a:schemeClr val="tx1"/>
                </a:solidFill>
                <a:effectLst/>
                <a:latin typeface="+mn-lt"/>
                <a:ea typeface="+mn-ea"/>
                <a:cs typeface="+mn-cs"/>
              </a:rPr>
              <a:t>, who pre-package the integration connectors for specific systems.  </a:t>
            </a:r>
          </a:p>
          <a:p>
            <a:endParaRPr lang="en-US" dirty="0"/>
          </a:p>
        </p:txBody>
      </p:sp>
      <p:sp>
        <p:nvSpPr>
          <p:cNvPr id="4" name="Date Placeholder 3"/>
          <p:cNvSpPr>
            <a:spLocks noGrp="1"/>
          </p:cNvSpPr>
          <p:nvPr>
            <p:ph type="dt" sz="quarter" idx="10"/>
          </p:nvPr>
        </p:nvSpPr>
        <p:spPr/>
        <p:txBody>
          <a:bodyPr/>
          <a:lstStyle/>
          <a:p>
            <a:pPr>
              <a:defRPr/>
            </a:pPr>
            <a:fld id="{FDA736B0-588C-4055-B55E-3CC6D2C7BED9}" type="datetime1">
              <a:rPr lang="en-US" smtClean="0">
                <a:solidFill>
                  <a:prstClr val="black"/>
                </a:solidFill>
              </a:rPr>
              <a:pPr>
                <a:defRPr/>
              </a:pPr>
              <a:t>6/24/2020</a:t>
            </a:fld>
            <a:endParaRPr lang="en-US">
              <a:solidFill>
                <a:prstClr val="black"/>
              </a:solidFill>
            </a:endParaRPr>
          </a:p>
        </p:txBody>
      </p:sp>
    </p:spTree>
    <p:extLst>
      <p:ext uri="{BB962C8B-B14F-4D97-AF65-F5344CB8AC3E}">
        <p14:creationId xmlns:p14="http://schemas.microsoft.com/office/powerpoint/2010/main" val="2803775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Kofax RPA connects to virtually any application and data</a:t>
            </a:r>
            <a:r>
              <a:rPr lang="en-US" baseline="0" dirty="0"/>
              <a:t> source which includes Email, Excel, Windows and Java applications, mainframe terminal applications, databases, web sites and portals.</a:t>
            </a:r>
            <a:endParaRPr lang="en-US" dirty="0"/>
          </a:p>
        </p:txBody>
      </p:sp>
      <p:sp>
        <p:nvSpPr>
          <p:cNvPr id="4" name="Slide Number Placeholder 3"/>
          <p:cNvSpPr>
            <a:spLocks noGrp="1"/>
          </p:cNvSpPr>
          <p:nvPr>
            <p:ph type="sldNum" sz="quarter" idx="10"/>
          </p:nvPr>
        </p:nvSpPr>
        <p:spPr/>
        <p:txBody>
          <a:bodyPr/>
          <a:lstStyle/>
          <a:p>
            <a:fld id="{00BCC06A-4900-4DEF-A9DD-8AF8DEE5D95D}" type="slidenum">
              <a:rPr lang="en-US" smtClean="0"/>
              <a:t>39</a:t>
            </a:fld>
            <a:endParaRPr lang="en-US" dirty="0"/>
          </a:p>
        </p:txBody>
      </p:sp>
    </p:spTree>
    <p:extLst>
      <p:ext uri="{BB962C8B-B14F-4D97-AF65-F5344CB8AC3E}">
        <p14:creationId xmlns:p14="http://schemas.microsoft.com/office/powerpoint/2010/main" val="125079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Kofax RPA 10 expands the platform too deliver more value to our clients.</a:t>
            </a:r>
            <a:r>
              <a:rPr lang="en-US" baseline="0" dirty="0"/>
              <a:t> Kofax RPA 10 will drive greater productivity within the enterprise by supporting older enterprise applications that are often difficult to integrate. These could be ERP systems from SAP and Oracle, or even an old custom built client-server application that a business still relies on heavily. </a:t>
            </a:r>
          </a:p>
          <a:p>
            <a:endParaRPr lang="en-US" baseline="0" dirty="0"/>
          </a:p>
          <a:p>
            <a:r>
              <a:rPr lang="en-US" baseline="0" dirty="0"/>
              <a:t>The new robotic functionality we are introducing enables organizations to truly modernize legacy systems so that those critical applications become an integrated part to the business processes vs. being an application that is disconnected from the work that employees are tasked to perform. In Kofax RPA 10, new native connectivity to mainframe terminal applications enables Kofax RPA robots to interact bi-directionally with terminal applications.</a:t>
            </a:r>
          </a:p>
          <a:p>
            <a:endParaRPr lang="en-US" baseline="0" dirty="0"/>
          </a:p>
          <a:p>
            <a:pPr lvl="0"/>
            <a:r>
              <a:rPr lang="en-US" baseline="0" dirty="0"/>
              <a:t>Lastly, Kofax RPA 10 builds upon our enterprise class platform, and introduces new e</a:t>
            </a:r>
            <a:r>
              <a:rPr lang="en-US" sz="1200" kern="1200" dirty="0">
                <a:solidFill>
                  <a:schemeClr val="tx1"/>
                </a:solidFill>
                <a:effectLst/>
                <a:latin typeface="+mn-lt"/>
                <a:ea typeface="+mn-ea"/>
                <a:cs typeface="+mn-cs"/>
              </a:rPr>
              <a:t>nhanced communication and orchestration of thousands of enterprise software robots between servers, websites, portals, and remote and virtualized desktops.</a:t>
            </a:r>
          </a:p>
        </p:txBody>
      </p:sp>
    </p:spTree>
    <p:extLst>
      <p:ext uri="{BB962C8B-B14F-4D97-AF65-F5344CB8AC3E}">
        <p14:creationId xmlns:p14="http://schemas.microsoft.com/office/powerpoint/2010/main" val="2467100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difference with Kofax RPA an other robotic process automation offerings</a:t>
            </a:r>
            <a:r>
              <a:rPr lang="en-US" baseline="0" dirty="0"/>
              <a:t> is how Kofax RPA deploys and runs robots. With the new application integration capabilities, robots will continue to be deployed and executed on a centralized server just like they have in previous Kofax RPA versions. The robot will run centrally and communicate with remote desktop and virtualized machine environments. The benefits to this approach is it will be easier for IT to control and manage the environment, it offers greater scalability with running robots in a clustered server environment, and this enterprise deployment model has the potential of being less expensive.</a:t>
            </a: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41</a:t>
            </a:fld>
            <a:endParaRPr lang="en-US" dirty="0"/>
          </a:p>
        </p:txBody>
      </p:sp>
    </p:spTree>
    <p:extLst>
      <p:ext uri="{BB962C8B-B14F-4D97-AF65-F5344CB8AC3E}">
        <p14:creationId xmlns:p14="http://schemas.microsoft.com/office/powerpoint/2010/main" val="1927869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kern="1200" dirty="0">
                <a:solidFill>
                  <a:schemeClr val="tx1"/>
                </a:solidFill>
                <a:effectLst/>
              </a:rPr>
              <a:t>No coding design environment for the business analyst, but powerful enough for the developer</a:t>
            </a:r>
            <a:r>
              <a:rPr lang="en-US" sz="1050" b="1" kern="1200" baseline="0" dirty="0">
                <a:solidFill>
                  <a:schemeClr val="tx1"/>
                </a:solidFill>
                <a:effectLst/>
              </a:rPr>
              <a:t> - </a:t>
            </a:r>
            <a:r>
              <a:rPr lang="en-US" sz="1050" kern="1200" dirty="0">
                <a:solidFill>
                  <a:schemeClr val="tx1"/>
                </a:solidFill>
                <a:effectLst/>
              </a:rPr>
              <a:t>Build bi-directional robotic automation flows, transform and enrich data, and apply business logic all without writing a single line of code. </a:t>
            </a:r>
            <a:r>
              <a:rPr lang="en-US" sz="1050" kern="1200" baseline="0" dirty="0">
                <a:solidFill>
                  <a:schemeClr val="tx1"/>
                </a:solidFill>
                <a:effectLst/>
              </a:rPr>
              <a:t> </a:t>
            </a:r>
            <a:r>
              <a:rPr lang="en-US" sz="1050" kern="1200" dirty="0">
                <a:solidFill>
                  <a:schemeClr val="tx1"/>
                </a:solidFill>
                <a:effectLst/>
              </a:rPr>
              <a:t>Kofax RPA Design Studio is unlike like macro recording tools like Automation Anywhere that limit designers on what they can do, and not a complex development environment like the OpenSpan product. </a:t>
            </a:r>
          </a:p>
          <a:p>
            <a:endParaRPr lang="en-US" sz="1050" kern="1200" dirty="0">
              <a:solidFill>
                <a:schemeClr val="tx1"/>
              </a:solidFill>
              <a:effectLst/>
            </a:endParaRPr>
          </a:p>
          <a:p>
            <a:r>
              <a:rPr lang="en-US" sz="1050" b="1" kern="1200" dirty="0">
                <a:solidFill>
                  <a:schemeClr val="tx1"/>
                </a:solidFill>
                <a:effectLst/>
              </a:rPr>
              <a:t>Server architecture and centralized robot execution enables concurrent running of robots, superior performance and scalability</a:t>
            </a:r>
            <a:r>
              <a:rPr lang="en-US" sz="1050" b="1" kern="1200" baseline="0" dirty="0">
                <a:solidFill>
                  <a:schemeClr val="tx1"/>
                </a:solidFill>
                <a:effectLst/>
              </a:rPr>
              <a:t> - </a:t>
            </a:r>
            <a:r>
              <a:rPr lang="en-US" sz="1050" kern="1200" dirty="0">
                <a:solidFill>
                  <a:schemeClr val="tx1"/>
                </a:solidFill>
                <a:effectLst/>
              </a:rPr>
              <a:t>Unlike all RPA competitors, Kofax RPA centralizes the deployment, execution, and management of robots on the server. Competitors like Automation Anywhere, Blue Prism, OpenSpan, and others all package and run their robots on the desktop or virtualized machine. This creates a nightmare with deploying and maintaining potentially hundreds if not thousands of robots across desktops and virtualized environments.</a:t>
            </a:r>
            <a:r>
              <a:rPr lang="en-US" sz="1050" kern="1200" baseline="0" dirty="0">
                <a:solidFill>
                  <a:schemeClr val="tx1"/>
                </a:solidFill>
                <a:effectLst/>
              </a:rPr>
              <a:t> </a:t>
            </a:r>
            <a:r>
              <a:rPr lang="en-US" sz="1050" kern="1200" dirty="0">
                <a:solidFill>
                  <a:schemeClr val="tx1"/>
                </a:solidFill>
                <a:effectLst/>
              </a:rPr>
              <a:t>Multiple Kofax RPA robots can be executed from a single server or assigned to a specific server in a clustered environment providing greater scalability and performance than deploying robots to desktops.</a:t>
            </a:r>
          </a:p>
          <a:p>
            <a:endParaRPr lang="en-US" sz="1050" kern="1200" dirty="0">
              <a:solidFill>
                <a:schemeClr val="tx1"/>
              </a:solidFill>
              <a:effectLst/>
            </a:endParaRPr>
          </a:p>
          <a:p>
            <a:r>
              <a:rPr lang="en-US" sz="1050" b="1" kern="1200" dirty="0">
                <a:solidFill>
                  <a:schemeClr val="tx1"/>
                </a:solidFill>
                <a:effectLst/>
              </a:rPr>
              <a:t>Superior web-based application automation with integrated web browser engine</a:t>
            </a:r>
            <a:r>
              <a:rPr lang="en-US" sz="1050" b="1" kern="1200" baseline="0" dirty="0">
                <a:solidFill>
                  <a:schemeClr val="tx1"/>
                </a:solidFill>
                <a:effectLst/>
              </a:rPr>
              <a:t> - </a:t>
            </a:r>
            <a:r>
              <a:rPr lang="en-US" sz="1050" kern="1200" dirty="0">
                <a:solidFill>
                  <a:schemeClr val="tx1"/>
                </a:solidFill>
                <a:effectLst/>
              </a:rPr>
              <a:t>Kofax RPA is the only RPA vendor who has built a robot design environment that integrates a browser engine. </a:t>
            </a:r>
            <a:r>
              <a:rPr lang="en-US" sz="1050" kern="1200" baseline="0" dirty="0">
                <a:solidFill>
                  <a:schemeClr val="tx1"/>
                </a:solidFill>
                <a:effectLst/>
              </a:rPr>
              <a:t> </a:t>
            </a:r>
            <a:r>
              <a:rPr lang="en-US" sz="1050" kern="1200" dirty="0">
                <a:solidFill>
                  <a:schemeClr val="tx1"/>
                </a:solidFill>
                <a:effectLst/>
              </a:rPr>
              <a:t>Multiple Kofax RPA robots that are interacting with a web source (web site, portal, or application) can be run concurrently on a single server. RPA competitors require a browser like Internet Explorer to execute a robot which means only one robot can run on a server or desktop at one time given it takes full control of the browser.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050" i="1" kern="1200" dirty="0">
              <a:solidFill>
                <a:srgbClr val="0079C0"/>
              </a:solidFill>
              <a:effectLs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050" i="1" kern="1200" dirty="0">
                <a:solidFill>
                  <a:srgbClr val="0079C0"/>
                </a:solidFill>
                <a:effectLst/>
              </a:rPr>
              <a:t>&gt;&gt;&gt; </a:t>
            </a:r>
            <a:r>
              <a:rPr lang="en-US" sz="2200" i="1" dirty="0">
                <a:solidFill>
                  <a:srgbClr val="0079C0"/>
                </a:solidFill>
              </a:rPr>
              <a:t>Our customers tell us there is nobody else in RPA that allows you to build robots for web-based systems and web-based content as fast, as easy, or as powerful as you can with Kofax RPA.</a:t>
            </a:r>
          </a:p>
          <a:p>
            <a:endParaRPr lang="en-US" sz="1050" kern="1200" dirty="0">
              <a:solidFill>
                <a:schemeClr val="tx1"/>
              </a:solidFill>
              <a:effectLst/>
            </a:endParaRPr>
          </a:p>
          <a:p>
            <a:r>
              <a:rPr lang="en-US" sz="1050" b="1" kern="1200" dirty="0">
                <a:solidFill>
                  <a:schemeClr val="tx1"/>
                </a:solidFill>
                <a:effectLst/>
              </a:rPr>
              <a:t>Flexible usage license model vs. a per robot model</a:t>
            </a:r>
            <a:r>
              <a:rPr lang="en-US" sz="1050" b="1" kern="1200" baseline="0" dirty="0">
                <a:solidFill>
                  <a:schemeClr val="tx1"/>
                </a:solidFill>
                <a:effectLst/>
              </a:rPr>
              <a:t> - </a:t>
            </a:r>
            <a:r>
              <a:rPr lang="en-US" sz="1050" kern="1200" dirty="0">
                <a:solidFill>
                  <a:schemeClr val="tx1"/>
                </a:solidFill>
                <a:effectLst/>
              </a:rPr>
              <a:t>Kofax RPA Usage Model has many benefits which include allowing our customers to design and deploy as many robots as they would like.</a:t>
            </a:r>
            <a:r>
              <a:rPr lang="en-US" sz="1050" kern="1200" baseline="0" dirty="0">
                <a:solidFill>
                  <a:schemeClr val="tx1"/>
                </a:solidFill>
                <a:effectLst/>
              </a:rPr>
              <a:t> </a:t>
            </a:r>
            <a:r>
              <a:rPr lang="en-US" sz="1050" kern="1200" dirty="0">
                <a:solidFill>
                  <a:schemeClr val="tx1"/>
                </a:solidFill>
                <a:effectLst/>
              </a:rPr>
              <a:t>“Per robot” models from competitors like Blue Prism limits the number of robots you can design and run forcing customers to continuously come back and buy more “robot” licenses. This model typically slows RPA adoption beyond initial project, across the enterprise.</a:t>
            </a:r>
            <a:r>
              <a:rPr lang="en-US" sz="1050" kern="1200" baseline="0" dirty="0">
                <a:solidFill>
                  <a:schemeClr val="tx1"/>
                </a:solidFill>
                <a:effectLst/>
              </a:rPr>
              <a:t> </a:t>
            </a:r>
            <a:r>
              <a:rPr lang="en-US" sz="1050" kern="1200" dirty="0">
                <a:solidFill>
                  <a:schemeClr val="tx1"/>
                </a:solidFill>
                <a:effectLst/>
              </a:rPr>
              <a:t>Cost of a “per robot” license does not always align to the customer value.</a:t>
            </a:r>
          </a:p>
          <a:p>
            <a:endParaRPr lang="en-US" sz="1050" dirty="0"/>
          </a:p>
        </p:txBody>
      </p:sp>
      <p:sp>
        <p:nvSpPr>
          <p:cNvPr id="4" name="Slide Number Placeholder 3"/>
          <p:cNvSpPr>
            <a:spLocks noGrp="1"/>
          </p:cNvSpPr>
          <p:nvPr>
            <p:ph type="sldNum" sz="quarter" idx="10"/>
          </p:nvPr>
        </p:nvSpPr>
        <p:spPr/>
        <p:txBody>
          <a:bodyPr/>
          <a:lstStyle/>
          <a:p>
            <a:fld id="{00BCC06A-4900-4DEF-A9DD-8AF8DEE5D95D}" type="slidenum">
              <a:rPr lang="en-US" smtClean="0"/>
              <a:t>45</a:t>
            </a:fld>
            <a:endParaRPr lang="en-US" dirty="0"/>
          </a:p>
        </p:txBody>
      </p:sp>
    </p:spTree>
    <p:extLst>
      <p:ext uri="{BB962C8B-B14F-4D97-AF65-F5344CB8AC3E}">
        <p14:creationId xmlns:p14="http://schemas.microsoft.com/office/powerpoint/2010/main" val="1793637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of what we just</a:t>
            </a:r>
            <a:r>
              <a:rPr lang="en-US" baseline="0" dirty="0"/>
              <a:t> covered.</a:t>
            </a:r>
            <a:endParaRPr lang="en-US" dirty="0"/>
          </a:p>
        </p:txBody>
      </p:sp>
      <p:sp>
        <p:nvSpPr>
          <p:cNvPr id="4" name="Slide Number Placeholder 3"/>
          <p:cNvSpPr>
            <a:spLocks noGrp="1"/>
          </p:cNvSpPr>
          <p:nvPr>
            <p:ph type="sldNum" sz="quarter" idx="10"/>
          </p:nvPr>
        </p:nvSpPr>
        <p:spPr/>
        <p:txBody>
          <a:bodyPr/>
          <a:lstStyle/>
          <a:p>
            <a:fld id="{B1A9577B-B5F8-45EE-805B-50B6E850B826}" type="slidenum">
              <a:rPr lang="en-US" smtClean="0"/>
              <a:t>47</a:t>
            </a:fld>
            <a:endParaRPr lang="en-US"/>
          </a:p>
        </p:txBody>
      </p:sp>
    </p:spTree>
    <p:extLst>
      <p:ext uri="{BB962C8B-B14F-4D97-AF65-F5344CB8AC3E}">
        <p14:creationId xmlns:p14="http://schemas.microsoft.com/office/powerpoint/2010/main" val="3167803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 ethically. If your robots act like humans on the websites you are interacting with,</a:t>
            </a:r>
            <a:r>
              <a:rPr lang="en-GB" baseline="0" dirty="0"/>
              <a:t> you should have little problem with the web </a:t>
            </a:r>
            <a:r>
              <a:rPr lang="en-GB" baseline="0"/>
              <a:t>site owners.</a:t>
            </a:r>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48</a:t>
            </a:fld>
            <a:endParaRPr lang="en-US" dirty="0"/>
          </a:p>
        </p:txBody>
      </p:sp>
    </p:spTree>
    <p:extLst>
      <p:ext uri="{BB962C8B-B14F-4D97-AF65-F5344CB8AC3E}">
        <p14:creationId xmlns:p14="http://schemas.microsoft.com/office/powerpoint/2010/main" val="746381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would you score the Champagne</a:t>
            </a:r>
            <a:r>
              <a:rPr lang="en-GB" baseline="0" dirty="0"/>
              <a:t> </a:t>
            </a:r>
            <a:r>
              <a:rPr lang="en-GB" dirty="0"/>
              <a:t>Solutions you have seen?</a:t>
            </a:r>
          </a:p>
        </p:txBody>
      </p:sp>
      <p:sp>
        <p:nvSpPr>
          <p:cNvPr id="4" name="Slide Number Placeholder 3"/>
          <p:cNvSpPr>
            <a:spLocks noGrp="1"/>
          </p:cNvSpPr>
          <p:nvPr>
            <p:ph type="sldNum" sz="quarter" idx="10"/>
          </p:nvPr>
        </p:nvSpPr>
        <p:spPr/>
        <p:txBody>
          <a:bodyPr/>
          <a:lstStyle/>
          <a:p>
            <a:fld id="{00BCC06A-4900-4DEF-A9DD-8AF8DEE5D95D}" type="slidenum">
              <a:rPr lang="en-US" smtClean="0"/>
              <a:t>49</a:t>
            </a:fld>
            <a:endParaRPr lang="en-US" dirty="0"/>
          </a:p>
        </p:txBody>
      </p:sp>
    </p:spTree>
    <p:extLst>
      <p:ext uri="{BB962C8B-B14F-4D97-AF65-F5344CB8AC3E}">
        <p14:creationId xmlns:p14="http://schemas.microsoft.com/office/powerpoint/2010/main" val="3768463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Break problem down.</a:t>
            </a:r>
          </a:p>
          <a:p>
            <a:r>
              <a:rPr lang="en-GB" dirty="0"/>
              <a:t>Goal is always to reduce human effort.</a:t>
            </a:r>
          </a:p>
        </p:txBody>
      </p:sp>
      <p:sp>
        <p:nvSpPr>
          <p:cNvPr id="4" name="Slide Number Placeholder 3"/>
          <p:cNvSpPr>
            <a:spLocks noGrp="1"/>
          </p:cNvSpPr>
          <p:nvPr>
            <p:ph type="sldNum" sz="quarter" idx="10"/>
          </p:nvPr>
        </p:nvSpPr>
        <p:spPr/>
        <p:txBody>
          <a:bodyPr/>
          <a:lstStyle/>
          <a:p>
            <a:fld id="{00BCC06A-4900-4DEF-A9DD-8AF8DEE5D95D}" type="slidenum">
              <a:rPr lang="en-US" smtClean="0"/>
              <a:t>50</a:t>
            </a:fld>
            <a:endParaRPr lang="en-US" dirty="0"/>
          </a:p>
        </p:txBody>
      </p:sp>
    </p:spTree>
    <p:extLst>
      <p:ext uri="{BB962C8B-B14F-4D97-AF65-F5344CB8AC3E}">
        <p14:creationId xmlns:p14="http://schemas.microsoft.com/office/powerpoint/2010/main" val="3591988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A9577B-B5F8-45EE-805B-50B6E850B826}" type="slidenum">
              <a:rPr lang="en-US" smtClean="0"/>
              <a:t>51</a:t>
            </a:fld>
            <a:endParaRPr lang="en-US"/>
          </a:p>
        </p:txBody>
      </p:sp>
    </p:spTree>
    <p:extLst>
      <p:ext uri="{BB962C8B-B14F-4D97-AF65-F5344CB8AC3E}">
        <p14:creationId xmlns:p14="http://schemas.microsoft.com/office/powerpoint/2010/main" val="1472446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RPA is really about </a:t>
            </a:r>
            <a:r>
              <a:rPr lang="en-GB" b="1" dirty="0"/>
              <a:t>enhancing</a:t>
            </a:r>
            <a:r>
              <a:rPr lang="en-GB" b="1" baseline="0" dirty="0"/>
              <a:t> </a:t>
            </a:r>
            <a:r>
              <a:rPr lang="en-GB" b="0" baseline="0" dirty="0"/>
              <a:t>not</a:t>
            </a:r>
            <a:r>
              <a:rPr lang="en-GB" b="1" baseline="0" dirty="0"/>
              <a:t> replacing </a:t>
            </a:r>
            <a:r>
              <a:rPr lang="en-GB" baseline="0" dirty="0"/>
              <a:t>human performance. Do not try to remove people. You want people to do smart, creative tasks in a process. Only automate what a human doesn’t want to do.</a:t>
            </a:r>
          </a:p>
          <a:p>
            <a:endParaRPr lang="en-GB" baseline="0" dirty="0"/>
          </a:p>
          <a:p>
            <a:r>
              <a:rPr lang="en-GB" baseline="0" dirty="0"/>
              <a:t>This photo is part of a series about robots and humans interacting – but this photo is special, because the robot is working for the human in a passive way. The human is in full control – this is Kofax’ model of human-robot cooperation.</a:t>
            </a:r>
          </a:p>
          <a:p>
            <a:endParaRPr lang="en-GB" b="1" baseline="0" dirty="0"/>
          </a:p>
          <a:p>
            <a:r>
              <a:rPr lang="en-GB" b="0" i="0" baseline="0" dirty="0"/>
              <a:t>This image is common on the internet.</a:t>
            </a:r>
          </a:p>
          <a:p>
            <a:r>
              <a:rPr lang="en-GB" b="0" i="0" baseline="0" dirty="0"/>
              <a:t>It can be found here https://www.gettyimages.at/detail/foto/robot-and-businesswoman-using-computer-stock-fotografie/529301356</a:t>
            </a:r>
          </a:p>
          <a:p>
            <a:r>
              <a:rPr lang="en-GB" b="0" i="0" baseline="0" dirty="0"/>
              <a:t>The earliest reference I find of it is http://carlibux.blogspot.com/2010/12/human-vs-robot.html. There is a question from me 6 Sep, 2013 asking for the owner, with no reply. </a:t>
            </a:r>
            <a:endParaRPr lang="en-GB" b="0" i="0" dirty="0"/>
          </a:p>
        </p:txBody>
      </p:sp>
      <p:sp>
        <p:nvSpPr>
          <p:cNvPr id="4" name="Slide Number Placeholder 3"/>
          <p:cNvSpPr>
            <a:spLocks noGrp="1"/>
          </p:cNvSpPr>
          <p:nvPr>
            <p:ph type="sldNum" sz="quarter" idx="10"/>
          </p:nvPr>
        </p:nvSpPr>
        <p:spPr/>
        <p:txBody>
          <a:bodyPr/>
          <a:lstStyle/>
          <a:p>
            <a:fld id="{00BCC06A-4900-4DEF-A9DD-8AF8DEE5D95D}" type="slidenum">
              <a:rPr lang="en-US" smtClean="0"/>
              <a:t>3</a:t>
            </a:fld>
            <a:endParaRPr lang="en-US" dirty="0"/>
          </a:p>
        </p:txBody>
      </p:sp>
    </p:spTree>
    <p:extLst>
      <p:ext uri="{BB962C8B-B14F-4D97-AF65-F5344CB8AC3E}">
        <p14:creationId xmlns:p14="http://schemas.microsoft.com/office/powerpoint/2010/main" val="313710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Add 3 robots. 4 people can now process 300 boxes. This is </a:t>
            </a:r>
            <a:r>
              <a:rPr lang="en-AU" sz="1200" b="1" kern="1200" dirty="0">
                <a:solidFill>
                  <a:schemeClr val="tx1"/>
                </a:solidFill>
                <a:effectLst/>
                <a:latin typeface="+mn-lt"/>
                <a:ea typeface="+mn-ea"/>
                <a:cs typeface="+mn-cs"/>
              </a:rPr>
              <a:t>robotic process automation. </a:t>
            </a:r>
            <a:r>
              <a:rPr lang="en-AU" sz="1200" kern="1200" dirty="0">
                <a:solidFill>
                  <a:schemeClr val="tx1"/>
                </a:solidFill>
                <a:effectLst/>
                <a:latin typeface="+mn-lt"/>
                <a:ea typeface="+mn-ea"/>
                <a:cs typeface="+mn-cs"/>
              </a:rPr>
              <a:t>The</a:t>
            </a:r>
            <a:r>
              <a:rPr lang="en-AU" sz="1200" b="1"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humans are assisted by robots.</a:t>
            </a:r>
          </a:p>
          <a:p>
            <a:r>
              <a:rPr lang="en-AU" sz="1200" kern="1200" dirty="0">
                <a:solidFill>
                  <a:schemeClr val="tx1"/>
                </a:solidFill>
                <a:effectLst/>
                <a:latin typeface="+mn-lt"/>
                <a:ea typeface="+mn-ea"/>
                <a:cs typeface="+mn-cs"/>
              </a:rPr>
              <a:t>It doesn’t make sense to say that 3 robots process 100 boxes. It doesn’t actually matter what the robots do. It makes sense that the people process 400 boxes with the help of robots.</a:t>
            </a:r>
          </a:p>
          <a:p>
            <a:r>
              <a:rPr lang="en-AU" sz="1200" kern="1200" dirty="0">
                <a:solidFill>
                  <a:schemeClr val="tx1"/>
                </a:solidFill>
                <a:effectLst/>
                <a:latin typeface="+mn-lt"/>
                <a:ea typeface="+mn-ea"/>
                <a:cs typeface="+mn-cs"/>
              </a:rPr>
              <a:t>If robot#2 can shut 200 boxes does that actually mean anything?</a:t>
            </a:r>
          </a:p>
          <a:p>
            <a:r>
              <a:rPr lang="en-AU" sz="1200" kern="1200" dirty="0">
                <a:solidFill>
                  <a:schemeClr val="tx1"/>
                </a:solidFill>
                <a:effectLst/>
                <a:latin typeface="+mn-lt"/>
                <a:ea typeface="+mn-ea"/>
                <a:cs typeface="+mn-cs"/>
              </a:rPr>
              <a:t>The value of the 3 robots is +100 boxes or +33%. By measuring the humans we know the PRECISE VALUE of the robots, and can calculate accurately the ROI of the robots.</a:t>
            </a:r>
          </a:p>
          <a:p>
            <a:r>
              <a:rPr lang="en-AU" sz="1200" kern="1200" dirty="0">
                <a:solidFill>
                  <a:schemeClr val="tx1"/>
                </a:solidFill>
                <a:effectLst/>
                <a:latin typeface="+mn-lt"/>
                <a:ea typeface="+mn-ea"/>
                <a:cs typeface="+mn-cs"/>
              </a:rPr>
              <a:t>But it gets better. We can ask the question “How do we get better than 300 boxes?”</a:t>
            </a:r>
          </a:p>
          <a:p>
            <a:r>
              <a:rPr lang="en-AU" sz="1200" kern="1200" dirty="0">
                <a:solidFill>
                  <a:schemeClr val="tx1"/>
                </a:solidFill>
                <a:effectLst/>
                <a:latin typeface="+mn-lt"/>
                <a:ea typeface="+mn-ea"/>
                <a:cs typeface="+mn-cs"/>
              </a:rPr>
              <a:t>Now we are open to many choices. We can score them all on human improvement and then implement the solution that gives the most value.</a:t>
            </a:r>
          </a:p>
          <a:p>
            <a:pPr lvl="1"/>
            <a:r>
              <a:rPr lang="en-AU" sz="1200" kern="1200" dirty="0">
                <a:solidFill>
                  <a:schemeClr val="tx1"/>
                </a:solidFill>
                <a:effectLst/>
                <a:latin typeface="+mn-lt"/>
                <a:ea typeface="+mn-ea"/>
                <a:cs typeface="+mn-cs"/>
              </a:rPr>
              <a:t>Add another robot</a:t>
            </a:r>
          </a:p>
          <a:p>
            <a:pPr lvl="1"/>
            <a:r>
              <a:rPr lang="en-AU" sz="1200" kern="1200" dirty="0">
                <a:solidFill>
                  <a:schemeClr val="tx1"/>
                </a:solidFill>
                <a:effectLst/>
                <a:latin typeface="+mn-lt"/>
                <a:ea typeface="+mn-ea"/>
                <a:cs typeface="+mn-cs"/>
              </a:rPr>
              <a:t>Make blue and purple person swap place.</a:t>
            </a:r>
          </a:p>
          <a:p>
            <a:pPr lvl="1"/>
            <a:r>
              <a:rPr lang="en-AU" sz="1200" kern="1200" dirty="0">
                <a:solidFill>
                  <a:schemeClr val="tx1"/>
                </a:solidFill>
                <a:effectLst/>
                <a:latin typeface="+mn-lt"/>
                <a:ea typeface="+mn-ea"/>
                <a:cs typeface="+mn-cs"/>
              </a:rPr>
              <a:t>Give green a table.</a:t>
            </a:r>
          </a:p>
          <a:p>
            <a:r>
              <a:rPr lang="en-AU" sz="1200" kern="1200" dirty="0">
                <a:solidFill>
                  <a:schemeClr val="tx1"/>
                </a:solidFill>
                <a:effectLst/>
                <a:latin typeface="+mn-lt"/>
                <a:ea typeface="+mn-ea"/>
                <a:cs typeface="+mn-cs"/>
              </a:rPr>
              <a:t>Red should stop using a clipboard.</a:t>
            </a:r>
            <a:endParaRPr lang="en-AU" dirty="0"/>
          </a:p>
        </p:txBody>
      </p:sp>
      <p:sp>
        <p:nvSpPr>
          <p:cNvPr id="4" name="Slide Number Placeholder 3"/>
          <p:cNvSpPr>
            <a:spLocks noGrp="1"/>
          </p:cNvSpPr>
          <p:nvPr>
            <p:ph type="sldNum" sz="quarter" idx="5"/>
          </p:nvPr>
        </p:nvSpPr>
        <p:spPr/>
        <p:txBody>
          <a:bodyPr/>
          <a:lstStyle/>
          <a:p>
            <a:fld id="{1AF1E1C8-C190-4D20-95EA-D3E5324C06CF}" type="slidenum">
              <a:rPr lang="en-US" smtClean="0"/>
              <a:t>5</a:t>
            </a:fld>
            <a:endParaRPr lang="en-US" dirty="0"/>
          </a:p>
        </p:txBody>
      </p:sp>
    </p:spTree>
    <p:extLst>
      <p:ext uri="{BB962C8B-B14F-4D97-AF65-F5344CB8AC3E}">
        <p14:creationId xmlns:p14="http://schemas.microsoft.com/office/powerpoint/2010/main" val="2217487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82125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8</a:t>
            </a:fld>
            <a:endParaRPr lang="en-US" dirty="0"/>
          </a:p>
        </p:txBody>
      </p:sp>
    </p:spTree>
    <p:extLst>
      <p:ext uri="{BB962C8B-B14F-4D97-AF65-F5344CB8AC3E}">
        <p14:creationId xmlns:p14="http://schemas.microsoft.com/office/powerpoint/2010/main" val="1243524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9</a:t>
            </a:fld>
            <a:endParaRPr lang="en-US" dirty="0"/>
          </a:p>
        </p:txBody>
      </p:sp>
    </p:spTree>
    <p:extLst>
      <p:ext uri="{BB962C8B-B14F-4D97-AF65-F5344CB8AC3E}">
        <p14:creationId xmlns:p14="http://schemas.microsoft.com/office/powerpoint/2010/main" val="3078641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BCC06A-4900-4DEF-A9DD-8AF8DEE5D95D}" type="slidenum">
              <a:rPr lang="en-US" smtClean="0"/>
              <a:t>11</a:t>
            </a:fld>
            <a:endParaRPr lang="en-US" dirty="0"/>
          </a:p>
        </p:txBody>
      </p:sp>
    </p:spTree>
    <p:extLst>
      <p:ext uri="{BB962C8B-B14F-4D97-AF65-F5344CB8AC3E}">
        <p14:creationId xmlns:p14="http://schemas.microsoft.com/office/powerpoint/2010/main" val="149133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to build a robotic competence </a:t>
            </a:r>
            <a:r>
              <a:rPr lang="en-GB" dirty="0" err="1"/>
              <a:t>center</a:t>
            </a:r>
            <a:r>
              <a:rPr lang="en-GB" dirty="0"/>
              <a:t> in your organization. Which people and roles</a:t>
            </a:r>
            <a:r>
              <a:rPr lang="en-GB" baseline="0" dirty="0"/>
              <a:t> do you need? What is the recipe for success?</a:t>
            </a:r>
            <a:endParaRPr lang="en-GB" dirty="0"/>
          </a:p>
        </p:txBody>
      </p:sp>
      <p:sp>
        <p:nvSpPr>
          <p:cNvPr id="4" name="Slide Number Placeholder 3"/>
          <p:cNvSpPr>
            <a:spLocks noGrp="1"/>
          </p:cNvSpPr>
          <p:nvPr>
            <p:ph type="sldNum" sz="quarter" idx="10"/>
          </p:nvPr>
        </p:nvSpPr>
        <p:spPr/>
        <p:txBody>
          <a:bodyPr/>
          <a:lstStyle/>
          <a:p>
            <a:fld id="{00BCC06A-4900-4DEF-A9DD-8AF8DEE5D95D}" type="slidenum">
              <a:rPr lang="en-US" smtClean="0"/>
              <a:t>18</a:t>
            </a:fld>
            <a:endParaRPr lang="en-US" dirty="0"/>
          </a:p>
        </p:txBody>
      </p:sp>
    </p:spTree>
    <p:extLst>
      <p:ext uri="{BB962C8B-B14F-4D97-AF65-F5344CB8AC3E}">
        <p14:creationId xmlns:p14="http://schemas.microsoft.com/office/powerpoint/2010/main" val="3376550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pic>
        <p:nvPicPr>
          <p:cNvPr id="10" name="Picture 9">
            <a:extLst>
              <a:ext uri="{FF2B5EF4-FFF2-40B4-BE49-F238E27FC236}">
                <a16:creationId xmlns:a16="http://schemas.microsoft.com/office/drawing/2014/main" id="{E6601C68-438B-4A09-98F9-3C83A8EABFA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ormAutofit/>
          </a:bodyPr>
          <a:lstStyle>
            <a:lvl1pPr>
              <a:defRPr sz="1400">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sz="1800" b="1" i="0" cap="none"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baseline="0" dirty="0" smtClean="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Presenter Title, Company, Date</a:t>
            </a:r>
          </a:p>
        </p:txBody>
      </p:sp>
      <p:cxnSp>
        <p:nvCxnSpPr>
          <p:cNvPr id="5" name="Straight Connector 4">
            <a:extLst>
              <a:ext uri="{FF2B5EF4-FFF2-40B4-BE49-F238E27FC236}">
                <a16:creationId xmlns:a16="http://schemas.microsoft.com/office/drawing/2014/main" id="{A401D2EF-A279-4D83-8FE7-D2CD1F88DE39}"/>
              </a:ext>
            </a:extLst>
          </p:cNvPr>
          <p:cNvCxnSpPr>
            <a:cxnSpLocks/>
          </p:cNvCxnSpPr>
          <p:nvPr/>
        </p:nvCxnSpPr>
        <p:spPr>
          <a:xfrm>
            <a:off x="-30480" y="5398618"/>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76467F-7245-4BD7-B408-35DF1FADD26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a:t>
            </a:r>
            <a:r>
              <a:rPr lang="en-IN" sz="900">
                <a:solidFill>
                  <a:schemeClr val="tx1">
                    <a:lumMod val="50000"/>
                    <a:lumOff val="50000"/>
                  </a:schemeClr>
                </a:solidFill>
                <a:latin typeface="Arial" panose="020B0604020202020204" pitchFamily="34" charset="0"/>
                <a:cs typeface="Arial" panose="020B0604020202020204" pitchFamily="34" charset="0"/>
              </a:rPr>
              <a:t>2020 Kofax</a:t>
            </a:r>
            <a:endParaRPr lang="en-IN" sz="9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155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PICTURE F">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99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 PICTURE G">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278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 PICTURE H">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556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 PICTURE I">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44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PICTURE J">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13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PICTURE 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80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PICTURE L">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12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PICTURE M">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88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558383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 PICTUR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accent4"/>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A06B47BA-8D00-4768-98F2-94531EF5957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B8F72630-3859-41FD-BE4D-B4BCBD62EB7F}"/>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1AEC2547-DAD0-41DC-9F34-8CBF27FE883F}"/>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26948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Alternative">
    <p:bg>
      <p:bgPr>
        <a:solidFill>
          <a:schemeClr val="accent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48910F3-939F-4E1C-9516-D4E99E9E9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accent4"/>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8" name="Rectangle 7">
            <a:extLst>
              <a:ext uri="{FF2B5EF4-FFF2-40B4-BE49-F238E27FC236}">
                <a16:creationId xmlns:a16="http://schemas.microsoft.com/office/drawing/2014/main" id="{DF06D7E4-54A0-48AE-B033-9AA4EA13E01A}"/>
              </a:ext>
            </a:extLst>
          </p:cNvPr>
          <p:cNvSpPr/>
          <p:nvPr/>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28022" y="957494"/>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r>
              <a:rPr lang="en-US"/>
              <a:t>Click icon to add picture</a:t>
            </a:r>
            <a:endParaRPr lang="en-US" dirty="0"/>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dirty="0"/>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dirty="0"/>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p:nvSpPr>
        <p:spPr>
          <a:xfrm>
            <a:off x="7430387" y="6493871"/>
            <a:ext cx="4281230" cy="230832"/>
          </a:xfrm>
          <a:prstGeom prst="rect">
            <a:avLst/>
          </a:prstGeom>
        </p:spPr>
        <p:txBody>
          <a:bodyPr wrap="square">
            <a:spAutoFit/>
          </a:bodyPr>
          <a:lstStyle/>
          <a:p>
            <a:pPr algn="r"/>
            <a:r>
              <a:rPr lang="en-IN" sz="900" dirty="0">
                <a:solidFill>
                  <a:schemeClr val="tx1">
                    <a:lumMod val="50000"/>
                    <a:lumOff val="50000"/>
                  </a:schemeClr>
                </a:solidFill>
                <a:latin typeface="Arial" panose="020B0604020202020204" pitchFamily="34" charset="0"/>
                <a:cs typeface="Arial" panose="020B0604020202020204" pitchFamily="34" charset="0"/>
              </a:rPr>
              <a:t>© 2020 Kofax</a:t>
            </a:r>
          </a:p>
        </p:txBody>
      </p:sp>
    </p:spTree>
    <p:extLst>
      <p:ext uri="{BB962C8B-B14F-4D97-AF65-F5344CB8AC3E}">
        <p14:creationId xmlns:p14="http://schemas.microsoft.com/office/powerpoint/2010/main" val="3743540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 PICTURE L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4CD6-94A7-4138-AA16-50794C095C77}"/>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4" name="Text Placeholder 3">
            <a:extLst>
              <a:ext uri="{FF2B5EF4-FFF2-40B4-BE49-F238E27FC236}">
                <a16:creationId xmlns:a16="http://schemas.microsoft.com/office/drawing/2014/main" id="{4304994E-E200-43DB-962C-E9A77269BDD9}"/>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9">
            <a:extLst>
              <a:ext uri="{FF2B5EF4-FFF2-40B4-BE49-F238E27FC236}">
                <a16:creationId xmlns:a16="http://schemas.microsoft.com/office/drawing/2014/main" id="{4C9E2BCB-49EE-4F41-88DF-225BE5D903C6}"/>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2" name="Picture 11">
            <a:extLst>
              <a:ext uri="{FF2B5EF4-FFF2-40B4-BE49-F238E27FC236}">
                <a16:creationId xmlns:a16="http://schemas.microsoft.com/office/drawing/2014/main" id="{2DDB99D8-E316-4BA5-A596-DD7F19D3A9E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3" name="Straight Connector 12">
            <a:extLst>
              <a:ext uri="{FF2B5EF4-FFF2-40B4-BE49-F238E27FC236}">
                <a16:creationId xmlns:a16="http://schemas.microsoft.com/office/drawing/2014/main" id="{0F92410D-763A-4CD5-B57E-52B3289170A8}"/>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764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C395562E-CBCB-4006-9475-201CA8C275AD}"/>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1DDCBCBA-D2E7-420F-8774-F0895E89EB9E}"/>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FF6D9A3A-F23A-4EB1-8745-718E78E2973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2" name="Straight Connector 11">
            <a:extLst>
              <a:ext uri="{FF2B5EF4-FFF2-40B4-BE49-F238E27FC236}">
                <a16:creationId xmlns:a16="http://schemas.microsoft.com/office/drawing/2014/main" id="{0D8DAC53-CEDE-44CE-A233-2B358307C381}"/>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39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 Rob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899592"/>
          </a:xfrm>
        </p:spPr>
        <p:txBody>
          <a:bodyPr>
            <a:noAutofit/>
          </a:body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accent5"/>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D5591BCA-28D0-4B07-9D66-0B4EDCF9EE56}"/>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6061CC8A-4EBA-4688-816E-2B172A88D6B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8310628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 BLUE, Robo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dirty="0"/>
              <a:t>Click to edit title</a:t>
            </a:r>
          </a:p>
        </p:txBody>
      </p:sp>
      <p:sp>
        <p:nvSpPr>
          <p:cNvPr id="7" name="Slide Number Placeholder 6">
            <a:extLst>
              <a:ext uri="{FF2B5EF4-FFF2-40B4-BE49-F238E27FC236}">
                <a16:creationId xmlns:a16="http://schemas.microsoft.com/office/drawing/2014/main" id="{95A8BFA8-9486-4933-92A9-64EF5592E404}"/>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8" name="Picture 2">
            <a:extLst>
              <a:ext uri="{FF2B5EF4-FFF2-40B4-BE49-F238E27FC236}">
                <a16:creationId xmlns:a16="http://schemas.microsoft.com/office/drawing/2014/main" id="{B92CFA7E-CCFE-4FDA-96D5-73DA3AD10D1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0230089" y="4864987"/>
            <a:ext cx="1158240" cy="1208246"/>
          </a:xfrm>
          <a:prstGeom prst="rect">
            <a:avLst/>
          </a:prstGeom>
          <a:noFill/>
          <a:ln w="9525">
            <a:noFill/>
          </a:ln>
        </p:spPr>
      </p:pic>
      <p:sp>
        <p:nvSpPr>
          <p:cNvPr id="9" name="Text Placeholder 3">
            <a:extLst>
              <a:ext uri="{FF2B5EF4-FFF2-40B4-BE49-F238E27FC236}">
                <a16:creationId xmlns:a16="http://schemas.microsoft.com/office/drawing/2014/main" id="{3BD1C20E-653A-451F-90B8-13BCECA2274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9">
            <a:extLst>
              <a:ext uri="{FF2B5EF4-FFF2-40B4-BE49-F238E27FC236}">
                <a16:creationId xmlns:a16="http://schemas.microsoft.com/office/drawing/2014/main" id="{997DEE07-88D2-494D-8FEA-67828320763C}"/>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3" name="Picture 12">
            <a:extLst>
              <a:ext uri="{FF2B5EF4-FFF2-40B4-BE49-F238E27FC236}">
                <a16:creationId xmlns:a16="http://schemas.microsoft.com/office/drawing/2014/main" id="{0098ED7F-DCB6-4910-B0F7-E19F23E0232C}"/>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4" name="Straight Connector 13">
            <a:extLst>
              <a:ext uri="{FF2B5EF4-FFF2-40B4-BE49-F238E27FC236}">
                <a16:creationId xmlns:a16="http://schemas.microsoft.com/office/drawing/2014/main" id="{DEA9E4C5-08D2-4D59-B189-C463A44DADD7}"/>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408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82214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Glob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06014"/>
          </a:xfrm>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9" name="Picture 8">
            <a:extLst>
              <a:ext uri="{FF2B5EF4-FFF2-40B4-BE49-F238E27FC236}">
                <a16:creationId xmlns:a16="http://schemas.microsoft.com/office/drawing/2014/main" id="{8B683B8D-FE2D-4A68-AAEA-D0DE0E7FC1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26436" y="1403111"/>
            <a:ext cx="8674183" cy="5141532"/>
          </a:xfrm>
          <a:prstGeom prst="rect">
            <a:avLst/>
          </a:prstGeom>
        </p:spPr>
      </p:pic>
      <p:pic>
        <p:nvPicPr>
          <p:cNvPr id="10" name="Picture 9">
            <a:extLst>
              <a:ext uri="{FF2B5EF4-FFF2-40B4-BE49-F238E27FC236}">
                <a16:creationId xmlns:a16="http://schemas.microsoft.com/office/drawing/2014/main" id="{5653A21F-4809-4FD4-80CD-9F41D6A693E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56135" y="5861070"/>
            <a:ext cx="2531293" cy="515633"/>
          </a:xfrm>
          <a:prstGeom prst="rect">
            <a:avLst/>
          </a:prstGeom>
        </p:spPr>
      </p:pic>
    </p:spTree>
    <p:extLst>
      <p:ext uri="{BB962C8B-B14F-4D97-AF65-F5344CB8AC3E}">
        <p14:creationId xmlns:p14="http://schemas.microsoft.com/office/powerpoint/2010/main" val="1418768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provement">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A184B76-A8B0-41B4-A18B-1EC163129180}"/>
              </a:ext>
            </a:extLst>
          </p:cNvPr>
          <p:cNvPicPr>
            <a:picLocks noChangeAspect="1"/>
          </p:cNvPicPr>
          <p:nvPr/>
        </p:nvPicPr>
        <p:blipFill>
          <a:blip r:embed="rId2"/>
          <a:stretch>
            <a:fillRect/>
          </a:stretch>
        </p:blipFill>
        <p:spPr>
          <a:xfrm>
            <a:off x="1416053" y="1270097"/>
            <a:ext cx="9664824" cy="2690950"/>
          </a:xfrm>
          <a:prstGeom prst="rect">
            <a:avLst/>
          </a:prstGeom>
        </p:spPr>
      </p:pic>
      <p:sp>
        <p:nvSpPr>
          <p:cNvPr id="3" name="Slide Number Placeholder 2">
            <a:extLst>
              <a:ext uri="{FF2B5EF4-FFF2-40B4-BE49-F238E27FC236}">
                <a16:creationId xmlns:a16="http://schemas.microsoft.com/office/drawing/2014/main" id="{97FD68BB-756B-4896-97E8-CC8EF56B5803}"/>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0" name="Text Placeholder 8">
            <a:extLst>
              <a:ext uri="{FF2B5EF4-FFF2-40B4-BE49-F238E27FC236}">
                <a16:creationId xmlns:a16="http://schemas.microsoft.com/office/drawing/2014/main" id="{E55214D2-584D-420F-9361-88C3EC2D3F1F}"/>
              </a:ext>
            </a:extLst>
          </p:cNvPr>
          <p:cNvSpPr>
            <a:spLocks noGrp="1"/>
          </p:cNvSpPr>
          <p:nvPr>
            <p:ph type="body" sz="quarter" idx="38" hasCustomPrompt="1"/>
          </p:nvPr>
        </p:nvSpPr>
        <p:spPr>
          <a:xfrm>
            <a:off x="750243" y="4610658"/>
            <a:ext cx="2613938" cy="1652548"/>
          </a:xfrm>
          <a:prstGeom prst="rect">
            <a:avLst/>
          </a:prstGeom>
        </p:spPr>
        <p:txBody>
          <a:bodyPr>
            <a:noAutofit/>
          </a:bodyPr>
          <a:lstStyle>
            <a:lvl1pPr marL="171450" marR="0" indent="-171450" algn="l" defTabSz="685800" rtl="0" eaLnBrk="1" fontAlgn="auto" latinLnBrk="0" hangingPunct="1">
              <a:lnSpc>
                <a:spcPct val="114000"/>
              </a:lnSpc>
              <a:spcBef>
                <a:spcPts val="0"/>
              </a:spcBef>
              <a:spcAft>
                <a:spcPts val="800"/>
              </a:spcAft>
              <a:buClr>
                <a:schemeClr val="accent4"/>
              </a:buClr>
              <a:buSzTx/>
              <a:buFont typeface="Arial" panose="020B0604020202020204" pitchFamily="34" charset="0"/>
              <a:buChar char="•"/>
              <a:tabLst/>
              <a:defRPr sz="1300" b="0" i="0" baseline="0">
                <a:solidFill>
                  <a:schemeClr val="accent5"/>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a:t>
            </a:r>
          </a:p>
          <a:p>
            <a:pPr lvl="0"/>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2" name="Text Placeholder 8">
            <a:extLst>
              <a:ext uri="{FF2B5EF4-FFF2-40B4-BE49-F238E27FC236}">
                <a16:creationId xmlns:a16="http://schemas.microsoft.com/office/drawing/2014/main" id="{A06B64F8-917F-47EA-91EB-5D2B7B657A45}"/>
              </a:ext>
            </a:extLst>
          </p:cNvPr>
          <p:cNvSpPr>
            <a:spLocks noGrp="1"/>
          </p:cNvSpPr>
          <p:nvPr>
            <p:ph type="body" sz="quarter" idx="39" hasCustomPrompt="1"/>
          </p:nvPr>
        </p:nvSpPr>
        <p:spPr>
          <a:xfrm>
            <a:off x="3478534" y="4307133"/>
            <a:ext cx="2613938" cy="1956072"/>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3" name="Text Placeholder 8">
            <a:extLst>
              <a:ext uri="{FF2B5EF4-FFF2-40B4-BE49-F238E27FC236}">
                <a16:creationId xmlns:a16="http://schemas.microsoft.com/office/drawing/2014/main" id="{DB124B90-FC89-43DB-90E2-E154766022DA}"/>
              </a:ext>
            </a:extLst>
          </p:cNvPr>
          <p:cNvSpPr>
            <a:spLocks noGrp="1"/>
          </p:cNvSpPr>
          <p:nvPr>
            <p:ph type="body" sz="quarter" idx="40" hasCustomPrompt="1"/>
          </p:nvPr>
        </p:nvSpPr>
        <p:spPr>
          <a:xfrm>
            <a:off x="6172713" y="3876181"/>
            <a:ext cx="2613938" cy="2387024"/>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a:t>
            </a:r>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4" name="Text Placeholder 8">
            <a:extLst>
              <a:ext uri="{FF2B5EF4-FFF2-40B4-BE49-F238E27FC236}">
                <a16:creationId xmlns:a16="http://schemas.microsoft.com/office/drawing/2014/main" id="{AA3795D1-214C-4AAA-9914-43908D4133BF}"/>
              </a:ext>
            </a:extLst>
          </p:cNvPr>
          <p:cNvSpPr>
            <a:spLocks noGrp="1"/>
          </p:cNvSpPr>
          <p:nvPr>
            <p:ph type="body" sz="quarter" idx="41" hasCustomPrompt="1"/>
          </p:nvPr>
        </p:nvSpPr>
        <p:spPr>
          <a:xfrm>
            <a:off x="8895503" y="3430309"/>
            <a:ext cx="2613938" cy="2832896"/>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endParaRPr lang="en-US" dirty="0"/>
          </a:p>
          <a:p>
            <a:pPr marL="171450" marR="0" lvl="0" indent="-171450" defTabSz="685800" fontAlgn="auto">
              <a:lnSpc>
                <a:spcPct val="114000"/>
              </a:lnSpc>
              <a:spcBef>
                <a:spcPts val="0"/>
              </a:spcBef>
              <a:spcAft>
                <a:spcPts val="800"/>
              </a:spcAft>
              <a:buSzTx/>
              <a:tabLst/>
            </a:pP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15" name="Text Placeholder 8">
            <a:extLst>
              <a:ext uri="{FF2B5EF4-FFF2-40B4-BE49-F238E27FC236}">
                <a16:creationId xmlns:a16="http://schemas.microsoft.com/office/drawing/2014/main" id="{BEFC0A60-E025-4457-BCDA-2E9FE91E7556}"/>
              </a:ext>
            </a:extLst>
          </p:cNvPr>
          <p:cNvSpPr>
            <a:spLocks noGrp="1"/>
          </p:cNvSpPr>
          <p:nvPr>
            <p:ph type="body" sz="quarter" idx="42" hasCustomPrompt="1"/>
          </p:nvPr>
        </p:nvSpPr>
        <p:spPr>
          <a:xfrm>
            <a:off x="750246" y="3974672"/>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9FA09F"/>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6" name="Text Placeholder 8">
            <a:extLst>
              <a:ext uri="{FF2B5EF4-FFF2-40B4-BE49-F238E27FC236}">
                <a16:creationId xmlns:a16="http://schemas.microsoft.com/office/drawing/2014/main" id="{3BBDABDA-3E9D-4B0B-97F3-8849E52D5074}"/>
              </a:ext>
            </a:extLst>
          </p:cNvPr>
          <p:cNvSpPr>
            <a:spLocks noGrp="1"/>
          </p:cNvSpPr>
          <p:nvPr>
            <p:ph type="body" sz="quarter" idx="43" hasCustomPrompt="1"/>
          </p:nvPr>
        </p:nvSpPr>
        <p:spPr>
          <a:xfrm>
            <a:off x="3470470" y="3640961"/>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6E4CCCC4-F011-4C2A-B086-1EAF6023E34E}"/>
              </a:ext>
            </a:extLst>
          </p:cNvPr>
          <p:cNvSpPr>
            <a:spLocks noGrp="1"/>
          </p:cNvSpPr>
          <p:nvPr>
            <p:ph type="body" sz="quarter" idx="44" hasCustomPrompt="1"/>
          </p:nvPr>
        </p:nvSpPr>
        <p:spPr>
          <a:xfrm>
            <a:off x="6172716" y="323696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8" name="Text Placeholder 8">
            <a:extLst>
              <a:ext uri="{FF2B5EF4-FFF2-40B4-BE49-F238E27FC236}">
                <a16:creationId xmlns:a16="http://schemas.microsoft.com/office/drawing/2014/main" id="{B5C5AEFA-C226-46F7-ACA6-A663A7EFBDE9}"/>
              </a:ext>
            </a:extLst>
          </p:cNvPr>
          <p:cNvSpPr>
            <a:spLocks noGrp="1"/>
          </p:cNvSpPr>
          <p:nvPr>
            <p:ph type="body" sz="quarter" idx="45" hasCustomPrompt="1"/>
          </p:nvPr>
        </p:nvSpPr>
        <p:spPr>
          <a:xfrm>
            <a:off x="8895505" y="278248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9" name="Text Placeholder 11">
            <a:extLst>
              <a:ext uri="{FF2B5EF4-FFF2-40B4-BE49-F238E27FC236}">
                <a16:creationId xmlns:a16="http://schemas.microsoft.com/office/drawing/2014/main" id="{E68EDC2A-002F-42CD-B866-5F0CE0D39329}"/>
              </a:ext>
            </a:extLst>
          </p:cNvPr>
          <p:cNvSpPr>
            <a:spLocks noGrp="1"/>
          </p:cNvSpPr>
          <p:nvPr>
            <p:ph type="body" sz="quarter" idx="46" hasCustomPrompt="1"/>
          </p:nvPr>
        </p:nvSpPr>
        <p:spPr>
          <a:xfrm>
            <a:off x="1416054" y="273575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1</a:t>
            </a:r>
          </a:p>
        </p:txBody>
      </p:sp>
      <p:sp>
        <p:nvSpPr>
          <p:cNvPr id="22" name="Text Placeholder 11">
            <a:extLst>
              <a:ext uri="{FF2B5EF4-FFF2-40B4-BE49-F238E27FC236}">
                <a16:creationId xmlns:a16="http://schemas.microsoft.com/office/drawing/2014/main" id="{BBDD659F-FE8E-478E-9B2D-0208AA9BF157}"/>
              </a:ext>
            </a:extLst>
          </p:cNvPr>
          <p:cNvSpPr>
            <a:spLocks noGrp="1"/>
          </p:cNvSpPr>
          <p:nvPr>
            <p:ph type="body" sz="quarter" idx="49" hasCustomPrompt="1"/>
          </p:nvPr>
        </p:nvSpPr>
        <p:spPr>
          <a:xfrm>
            <a:off x="9564414" y="1545553"/>
            <a:ext cx="1248754" cy="1225292"/>
          </a:xfrm>
          <a:prstGeom prst="rect">
            <a:avLst/>
          </a:prstGeom>
        </p:spPr>
        <p:txBody>
          <a:bodyPr vert="horz" lIns="91440" tIns="45720" rIns="91440" bIns="45720" rtlCol="0" anchor="ctr">
            <a:normAutofit/>
          </a:bodyPr>
          <a:lstStyle>
            <a:lvl1pPr algn="ctr">
              <a:defRPr lang="en-US" sz="3600" b="1" dirty="0">
                <a:solidFill>
                  <a:schemeClr val="bg1"/>
                </a:solidFill>
                <a:latin typeface="Arial" charset="0"/>
                <a:ea typeface="Arial" charset="0"/>
                <a:cs typeface="Arial" charset="0"/>
              </a:defRPr>
            </a:lvl1pPr>
          </a:lstStyle>
          <a:p>
            <a:pPr marL="0" lvl="0" indent="0" algn="ctr" defTabSz="685800" fontAlgn="auto">
              <a:lnSpc>
                <a:spcPct val="90000"/>
              </a:lnSpc>
              <a:spcBef>
                <a:spcPct val="0"/>
              </a:spcBef>
              <a:spcAft>
                <a:spcPts val="0"/>
              </a:spcAft>
              <a:buNone/>
            </a:pPr>
            <a:r>
              <a:rPr lang="en-US" dirty="0"/>
              <a:t>4</a:t>
            </a:r>
          </a:p>
        </p:txBody>
      </p:sp>
      <p:sp>
        <p:nvSpPr>
          <p:cNvPr id="26" name="Title 1">
            <a:extLst>
              <a:ext uri="{FF2B5EF4-FFF2-40B4-BE49-F238E27FC236}">
                <a16:creationId xmlns:a16="http://schemas.microsoft.com/office/drawing/2014/main" id="{F1D82E4B-3DD3-4444-932E-9A45528CEBD9}"/>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7" name="Picture 26" descr="001">
            <a:extLst>
              <a:ext uri="{FF2B5EF4-FFF2-40B4-BE49-F238E27FC236}">
                <a16:creationId xmlns:a16="http://schemas.microsoft.com/office/drawing/2014/main" id="{D714F37A-D712-4D28-B185-92B1B1947718}"/>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8" name="Text Placeholder 19">
            <a:extLst>
              <a:ext uri="{FF2B5EF4-FFF2-40B4-BE49-F238E27FC236}">
                <a16:creationId xmlns:a16="http://schemas.microsoft.com/office/drawing/2014/main" id="{DF74949B-A379-43F5-84D8-8694B759FAA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Text Placeholder 11">
            <a:extLst>
              <a:ext uri="{FF2B5EF4-FFF2-40B4-BE49-F238E27FC236}">
                <a16:creationId xmlns:a16="http://schemas.microsoft.com/office/drawing/2014/main" id="{1A3B5B8A-9B0C-4201-933E-467E2190FAFA}"/>
              </a:ext>
            </a:extLst>
          </p:cNvPr>
          <p:cNvSpPr>
            <a:spLocks noGrp="1"/>
          </p:cNvSpPr>
          <p:nvPr>
            <p:ph type="body" sz="quarter" idx="50" hasCustomPrompt="1"/>
          </p:nvPr>
        </p:nvSpPr>
        <p:spPr>
          <a:xfrm>
            <a:off x="4150164" y="2388909"/>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2</a:t>
            </a:r>
          </a:p>
        </p:txBody>
      </p:sp>
      <p:sp>
        <p:nvSpPr>
          <p:cNvPr id="32" name="Text Placeholder 11">
            <a:extLst>
              <a:ext uri="{FF2B5EF4-FFF2-40B4-BE49-F238E27FC236}">
                <a16:creationId xmlns:a16="http://schemas.microsoft.com/office/drawing/2014/main" id="{2D1AD67C-CEAA-451D-8F1B-A16892438755}"/>
              </a:ext>
            </a:extLst>
          </p:cNvPr>
          <p:cNvSpPr>
            <a:spLocks noGrp="1"/>
          </p:cNvSpPr>
          <p:nvPr>
            <p:ph type="body" sz="quarter" idx="51" hasCustomPrompt="1"/>
          </p:nvPr>
        </p:nvSpPr>
        <p:spPr>
          <a:xfrm>
            <a:off x="6851324" y="1983334"/>
            <a:ext cx="1229492" cy="1225293"/>
          </a:xfrm>
          <a:prstGeom prst="rect">
            <a:avLst/>
          </a:prstGeom>
        </p:spPr>
        <p:txBody>
          <a:bodyPr anchor="ctr"/>
          <a:lstStyle>
            <a:lvl1pPr marL="0" indent="0" algn="ctr" defTabSz="685800" rtl="0" eaLnBrk="1" fontAlgn="auto" latinLnBrk="0" hangingPunct="1">
              <a:lnSpc>
                <a:spcPct val="90000"/>
              </a:lnSpc>
              <a:spcBef>
                <a:spcPct val="0"/>
              </a:spcBef>
              <a:spcAft>
                <a:spcPts val="0"/>
              </a:spcAft>
              <a:buNone/>
              <a:defRPr lang="en-US" sz="3600" b="1" i="0" kern="1200" dirty="0">
                <a:solidFill>
                  <a:schemeClr val="bg1"/>
                </a:solidFill>
                <a:latin typeface="Arial" charset="0"/>
                <a:ea typeface="Arial" charset="0"/>
                <a:cs typeface="Arial" charset="0"/>
              </a:defRPr>
            </a:lvl1pPr>
          </a:lstStyle>
          <a:p>
            <a:pPr lvl="0"/>
            <a:r>
              <a:rPr lang="en-US" dirty="0"/>
              <a:t>3</a:t>
            </a:r>
          </a:p>
        </p:txBody>
      </p:sp>
    </p:spTree>
    <p:extLst>
      <p:ext uri="{BB962C8B-B14F-4D97-AF65-F5344CB8AC3E}">
        <p14:creationId xmlns:p14="http://schemas.microsoft.com/office/powerpoint/2010/main" val="99338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 4 Items">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7" name="Picture 6">
            <a:extLst>
              <a:ext uri="{FF2B5EF4-FFF2-40B4-BE49-F238E27FC236}">
                <a16:creationId xmlns:a16="http://schemas.microsoft.com/office/drawing/2014/main" id="{B2B3CF10-F296-45CE-BA3D-94C79AE24865}"/>
              </a:ext>
            </a:extLst>
          </p:cNvPr>
          <p:cNvPicPr>
            <a:picLocks noChangeAspect="1"/>
          </p:cNvPicPr>
          <p:nvPr/>
        </p:nvPicPr>
        <p:blipFill>
          <a:blip r:embed="rId3"/>
          <a:stretch>
            <a:fillRect/>
          </a:stretch>
        </p:blipFill>
        <p:spPr>
          <a:xfrm>
            <a:off x="803859" y="1936893"/>
            <a:ext cx="10851821" cy="865707"/>
          </a:xfrm>
          <a:prstGeom prst="rect">
            <a:avLst/>
          </a:prstGeom>
        </p:spPr>
      </p:pic>
      <p:sp>
        <p:nvSpPr>
          <p:cNvPr id="39" name="Text Placeholder 8">
            <a:extLst>
              <a:ext uri="{FF2B5EF4-FFF2-40B4-BE49-F238E27FC236}">
                <a16:creationId xmlns:a16="http://schemas.microsoft.com/office/drawing/2014/main" id="{1E2B23B3-CD86-4FC9-835D-B431939D7272}"/>
              </a:ext>
            </a:extLst>
          </p:cNvPr>
          <p:cNvSpPr>
            <a:spLocks noGrp="1"/>
          </p:cNvSpPr>
          <p:nvPr>
            <p:ph type="body" sz="quarter" idx="39" hasCustomPrompt="1"/>
          </p:nvPr>
        </p:nvSpPr>
        <p:spPr>
          <a:xfrm>
            <a:off x="803665" y="2953285"/>
            <a:ext cx="239229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0" name="Text Placeholder 8">
            <a:extLst>
              <a:ext uri="{FF2B5EF4-FFF2-40B4-BE49-F238E27FC236}">
                <a16:creationId xmlns:a16="http://schemas.microsoft.com/office/drawing/2014/main" id="{5E73426B-0BD8-4819-B56A-22D23D262254}"/>
              </a:ext>
            </a:extLst>
          </p:cNvPr>
          <p:cNvSpPr>
            <a:spLocks noGrp="1"/>
          </p:cNvSpPr>
          <p:nvPr>
            <p:ph type="body" sz="quarter" idx="43" hasCustomPrompt="1"/>
          </p:nvPr>
        </p:nvSpPr>
        <p:spPr>
          <a:xfrm>
            <a:off x="870416" y="2012036"/>
            <a:ext cx="2325545"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1" name="Text Placeholder 8">
            <a:extLst>
              <a:ext uri="{FF2B5EF4-FFF2-40B4-BE49-F238E27FC236}">
                <a16:creationId xmlns:a16="http://schemas.microsoft.com/office/drawing/2014/main" id="{5FE0F9C0-1748-415D-BA81-FB028490C9C8}"/>
              </a:ext>
            </a:extLst>
          </p:cNvPr>
          <p:cNvSpPr>
            <a:spLocks noGrp="1"/>
          </p:cNvSpPr>
          <p:nvPr>
            <p:ph type="body" sz="quarter" idx="44" hasCustomPrompt="1"/>
          </p:nvPr>
        </p:nvSpPr>
        <p:spPr>
          <a:xfrm>
            <a:off x="3667304" y="2012035"/>
            <a:ext cx="2262979"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2" name="Text Placeholder 8">
            <a:extLst>
              <a:ext uri="{FF2B5EF4-FFF2-40B4-BE49-F238E27FC236}">
                <a16:creationId xmlns:a16="http://schemas.microsoft.com/office/drawing/2014/main" id="{E5A6BBF5-B23A-4A2A-91A2-7F57B528889D}"/>
              </a:ext>
            </a:extLst>
          </p:cNvPr>
          <p:cNvSpPr>
            <a:spLocks noGrp="1"/>
          </p:cNvSpPr>
          <p:nvPr>
            <p:ph type="body" sz="quarter" idx="45" hasCustomPrompt="1"/>
          </p:nvPr>
        </p:nvSpPr>
        <p:spPr>
          <a:xfrm>
            <a:off x="6401629" y="2012035"/>
            <a:ext cx="2342876"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3" name="Text Placeholder 8">
            <a:extLst>
              <a:ext uri="{FF2B5EF4-FFF2-40B4-BE49-F238E27FC236}">
                <a16:creationId xmlns:a16="http://schemas.microsoft.com/office/drawing/2014/main" id="{1B02EAE7-D31B-473A-9457-F6FC89954EAE}"/>
              </a:ext>
            </a:extLst>
          </p:cNvPr>
          <p:cNvSpPr>
            <a:spLocks noGrp="1"/>
          </p:cNvSpPr>
          <p:nvPr>
            <p:ph type="body" sz="quarter" idx="46" hasCustomPrompt="1"/>
          </p:nvPr>
        </p:nvSpPr>
        <p:spPr>
          <a:xfrm>
            <a:off x="9184378" y="2012036"/>
            <a:ext cx="2409090"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44" name="Text Placeholder 8">
            <a:extLst>
              <a:ext uri="{FF2B5EF4-FFF2-40B4-BE49-F238E27FC236}">
                <a16:creationId xmlns:a16="http://schemas.microsoft.com/office/drawing/2014/main" id="{EE55688A-CCC2-4C76-8935-26A6F53946DB}"/>
              </a:ext>
            </a:extLst>
          </p:cNvPr>
          <p:cNvSpPr>
            <a:spLocks noGrp="1"/>
          </p:cNvSpPr>
          <p:nvPr>
            <p:ph type="body" sz="quarter" idx="47" hasCustomPrompt="1"/>
          </p:nvPr>
        </p:nvSpPr>
        <p:spPr>
          <a:xfrm>
            <a:off x="3667304" y="2953285"/>
            <a:ext cx="2262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5" name="Text Placeholder 8">
            <a:extLst>
              <a:ext uri="{FF2B5EF4-FFF2-40B4-BE49-F238E27FC236}">
                <a16:creationId xmlns:a16="http://schemas.microsoft.com/office/drawing/2014/main" id="{F710EFA3-8203-4B1A-94BD-95D4C7C1670A}"/>
              </a:ext>
            </a:extLst>
          </p:cNvPr>
          <p:cNvSpPr>
            <a:spLocks noGrp="1"/>
          </p:cNvSpPr>
          <p:nvPr>
            <p:ph type="body" sz="quarter" idx="48" hasCustomPrompt="1"/>
          </p:nvPr>
        </p:nvSpPr>
        <p:spPr>
          <a:xfrm>
            <a:off x="6396489" y="2953285"/>
            <a:ext cx="234801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46" name="Text Placeholder 8">
            <a:extLst>
              <a:ext uri="{FF2B5EF4-FFF2-40B4-BE49-F238E27FC236}">
                <a16:creationId xmlns:a16="http://schemas.microsoft.com/office/drawing/2014/main" id="{0F827753-3E55-4B58-AED5-2769F646B5C2}"/>
              </a:ext>
            </a:extLst>
          </p:cNvPr>
          <p:cNvSpPr>
            <a:spLocks noGrp="1"/>
          </p:cNvSpPr>
          <p:nvPr>
            <p:ph type="body" sz="quarter" idx="49" hasCustomPrompt="1"/>
          </p:nvPr>
        </p:nvSpPr>
        <p:spPr>
          <a:xfrm>
            <a:off x="9184379" y="2953285"/>
            <a:ext cx="240909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5" name="Slide Number Placeholder 2">
            <a:extLst>
              <a:ext uri="{FF2B5EF4-FFF2-40B4-BE49-F238E27FC236}">
                <a16:creationId xmlns:a16="http://schemas.microsoft.com/office/drawing/2014/main" id="{AA877555-0898-4550-8211-CE086ACA44AC}"/>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0544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ocess - 5 Items">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59010-B5E0-4BC5-B569-46F04E6E5C66}"/>
              </a:ext>
            </a:extLst>
          </p:cNvPr>
          <p:cNvPicPr>
            <a:picLocks noChangeAspect="1"/>
          </p:cNvPicPr>
          <p:nvPr/>
        </p:nvPicPr>
        <p:blipFill>
          <a:blip r:embed="rId2"/>
          <a:stretch>
            <a:fillRect/>
          </a:stretch>
        </p:blipFill>
        <p:spPr>
          <a:xfrm>
            <a:off x="362121" y="1981060"/>
            <a:ext cx="11357832" cy="804742"/>
          </a:xfrm>
          <a:prstGeom prst="rect">
            <a:avLst/>
          </a:prstGeom>
        </p:spPr>
      </p:pic>
      <p:sp>
        <p:nvSpPr>
          <p:cNvPr id="21" name="Text Placeholder 8">
            <a:extLst>
              <a:ext uri="{FF2B5EF4-FFF2-40B4-BE49-F238E27FC236}">
                <a16:creationId xmlns:a16="http://schemas.microsoft.com/office/drawing/2014/main" id="{A50C8DB2-FF90-EC48-AC80-8F02DA709AC0}"/>
              </a:ext>
            </a:extLst>
          </p:cNvPr>
          <p:cNvSpPr>
            <a:spLocks noGrp="1"/>
          </p:cNvSpPr>
          <p:nvPr>
            <p:ph type="body" sz="quarter" idx="38" hasCustomPrompt="1"/>
          </p:nvPr>
        </p:nvSpPr>
        <p:spPr>
          <a:xfrm>
            <a:off x="366374" y="291765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p:txBody>
      </p:sp>
      <p:sp>
        <p:nvSpPr>
          <p:cNvPr id="22" name="Text Placeholder 8">
            <a:extLst>
              <a:ext uri="{FF2B5EF4-FFF2-40B4-BE49-F238E27FC236}">
                <a16:creationId xmlns:a16="http://schemas.microsoft.com/office/drawing/2014/main" id="{A36E7E13-1BFC-5C49-B9D5-42789BCCF910}"/>
              </a:ext>
            </a:extLst>
          </p:cNvPr>
          <p:cNvSpPr>
            <a:spLocks noGrp="1"/>
          </p:cNvSpPr>
          <p:nvPr>
            <p:ph type="body" sz="quarter" idx="39" hasCustomPrompt="1"/>
          </p:nvPr>
        </p:nvSpPr>
        <p:spPr>
          <a:xfrm>
            <a:off x="2651466" y="295328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6" name="Text Placeholder 8">
            <a:extLst>
              <a:ext uri="{FF2B5EF4-FFF2-40B4-BE49-F238E27FC236}">
                <a16:creationId xmlns:a16="http://schemas.microsoft.com/office/drawing/2014/main" id="{731972E0-1061-6841-84DC-1557D6D3EAC7}"/>
              </a:ext>
            </a:extLst>
          </p:cNvPr>
          <p:cNvSpPr>
            <a:spLocks noGrp="1"/>
          </p:cNvSpPr>
          <p:nvPr>
            <p:ph type="body" sz="quarter" idx="42" hasCustomPrompt="1"/>
          </p:nvPr>
        </p:nvSpPr>
        <p:spPr>
          <a:xfrm>
            <a:off x="363052" y="2012036"/>
            <a:ext cx="2145301"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25" name="Text Placeholder 8">
            <a:extLst>
              <a:ext uri="{FF2B5EF4-FFF2-40B4-BE49-F238E27FC236}">
                <a16:creationId xmlns:a16="http://schemas.microsoft.com/office/drawing/2014/main" id="{04C067DC-B7C8-984B-8E7F-698F4A461DCD}"/>
              </a:ext>
            </a:extLst>
          </p:cNvPr>
          <p:cNvSpPr>
            <a:spLocks noGrp="1"/>
          </p:cNvSpPr>
          <p:nvPr>
            <p:ph type="body" sz="quarter" idx="43" hasCustomPrompt="1"/>
          </p:nvPr>
        </p:nvSpPr>
        <p:spPr>
          <a:xfrm>
            <a:off x="2718217" y="2012036"/>
            <a:ext cx="2088631"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0" name="Text Placeholder 8">
            <a:extLst>
              <a:ext uri="{FF2B5EF4-FFF2-40B4-BE49-F238E27FC236}">
                <a16:creationId xmlns:a16="http://schemas.microsoft.com/office/drawing/2014/main" id="{BED1DD97-D90E-D348-873A-6B542DCB5C68}"/>
              </a:ext>
            </a:extLst>
          </p:cNvPr>
          <p:cNvSpPr>
            <a:spLocks noGrp="1"/>
          </p:cNvSpPr>
          <p:nvPr>
            <p:ph type="body" sz="quarter" idx="44" hasCustomPrompt="1"/>
          </p:nvPr>
        </p:nvSpPr>
        <p:spPr>
          <a:xfrm>
            <a:off x="5016710" y="2012035"/>
            <a:ext cx="2048655"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32" name="Text Placeholder 8">
            <a:extLst>
              <a:ext uri="{FF2B5EF4-FFF2-40B4-BE49-F238E27FC236}">
                <a16:creationId xmlns:a16="http://schemas.microsoft.com/office/drawing/2014/main" id="{AE344762-F8F3-C541-AB97-3FDA1F8AF002}"/>
              </a:ext>
            </a:extLst>
          </p:cNvPr>
          <p:cNvSpPr>
            <a:spLocks noGrp="1"/>
          </p:cNvSpPr>
          <p:nvPr>
            <p:ph type="body" sz="quarter" idx="45" hasCustomPrompt="1"/>
          </p:nvPr>
        </p:nvSpPr>
        <p:spPr>
          <a:xfrm>
            <a:off x="7315203" y="2012035"/>
            <a:ext cx="2098620" cy="715424"/>
          </a:xfrm>
          <a:prstGeom prst="rect">
            <a:avLst/>
          </a:prstGeom>
        </p:spPr>
        <p:txBody>
          <a:bodyPr anchor="ct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5" name="Text Placeholder 8">
            <a:extLst>
              <a:ext uri="{FF2B5EF4-FFF2-40B4-BE49-F238E27FC236}">
                <a16:creationId xmlns:a16="http://schemas.microsoft.com/office/drawing/2014/main" id="{B35768DF-D63E-754D-ABB1-803D705CE204}"/>
              </a:ext>
            </a:extLst>
          </p:cNvPr>
          <p:cNvSpPr>
            <a:spLocks noGrp="1"/>
          </p:cNvSpPr>
          <p:nvPr>
            <p:ph type="body" sz="quarter" idx="46" hasCustomPrompt="1"/>
          </p:nvPr>
        </p:nvSpPr>
        <p:spPr>
          <a:xfrm>
            <a:off x="9623685" y="2012036"/>
            <a:ext cx="2013672" cy="715424"/>
          </a:xfrm>
          <a:prstGeom prst="rect">
            <a:avLst/>
          </a:prstGeom>
        </p:spPr>
        <p:txBody>
          <a:bodyPr anchor="ctr">
            <a:normAutofit/>
          </a:bodyPr>
          <a:lstStyle>
            <a:lvl1pPr marL="0" marR="0" indent="0" algn="ctr" defTabSz="822960" rtl="0" eaLnBrk="1" fontAlgn="auto" latinLnBrk="0" hangingPunct="1">
              <a:lnSpc>
                <a:spcPct val="90000"/>
              </a:lnSpc>
              <a:spcBef>
                <a:spcPts val="0"/>
              </a:spcBef>
              <a:spcAft>
                <a:spcPts val="0"/>
              </a:spcAft>
              <a:buClrTx/>
              <a:buSzTx/>
              <a:buFont typeface="Calibri" panose="020F0502020204030204" charset="0"/>
              <a:buNone/>
              <a:tabLst/>
              <a:defRPr sz="13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Item Title</a:t>
            </a:r>
          </a:p>
        </p:txBody>
      </p:sp>
      <p:sp>
        <p:nvSpPr>
          <p:cNvPr id="16" name="Text Placeholder 8">
            <a:extLst>
              <a:ext uri="{FF2B5EF4-FFF2-40B4-BE49-F238E27FC236}">
                <a16:creationId xmlns:a16="http://schemas.microsoft.com/office/drawing/2014/main" id="{11E25922-FD24-5E4D-9BC3-0FA762395213}"/>
              </a:ext>
            </a:extLst>
          </p:cNvPr>
          <p:cNvSpPr>
            <a:spLocks noGrp="1"/>
          </p:cNvSpPr>
          <p:nvPr>
            <p:ph type="body" sz="quarter" idx="47" hasCustomPrompt="1"/>
          </p:nvPr>
        </p:nvSpPr>
        <p:spPr>
          <a:xfrm>
            <a:off x="4985203" y="2953285"/>
            <a:ext cx="2080162"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7" name="Text Placeholder 8">
            <a:extLst>
              <a:ext uri="{FF2B5EF4-FFF2-40B4-BE49-F238E27FC236}">
                <a16:creationId xmlns:a16="http://schemas.microsoft.com/office/drawing/2014/main" id="{355A3F5A-CEC3-A64E-957D-0C286CAEBC13}"/>
              </a:ext>
            </a:extLst>
          </p:cNvPr>
          <p:cNvSpPr>
            <a:spLocks noGrp="1"/>
          </p:cNvSpPr>
          <p:nvPr>
            <p:ph type="body" sz="quarter" idx="48" hasCustomPrompt="1"/>
          </p:nvPr>
        </p:nvSpPr>
        <p:spPr>
          <a:xfrm>
            <a:off x="7257123" y="2953285"/>
            <a:ext cx="214198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18" name="Text Placeholder 8">
            <a:extLst>
              <a:ext uri="{FF2B5EF4-FFF2-40B4-BE49-F238E27FC236}">
                <a16:creationId xmlns:a16="http://schemas.microsoft.com/office/drawing/2014/main" id="{93C968CC-A88C-0E4F-A9D7-DF0EE72C3483}"/>
              </a:ext>
            </a:extLst>
          </p:cNvPr>
          <p:cNvSpPr>
            <a:spLocks noGrp="1"/>
          </p:cNvSpPr>
          <p:nvPr>
            <p:ph type="body" sz="quarter" idx="49" hasCustomPrompt="1"/>
          </p:nvPr>
        </p:nvSpPr>
        <p:spPr>
          <a:xfrm>
            <a:off x="9590861" y="2953285"/>
            <a:ext cx="2002607"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dirty="0"/>
              <a:t>Lorem ipsum dolor sit </a:t>
            </a:r>
            <a:r>
              <a:rPr lang="en-US" dirty="0" err="1"/>
              <a:t>amet</a:t>
            </a:r>
            <a:r>
              <a:rPr lang="en-US" dirty="0"/>
              <a:t>, </a:t>
            </a:r>
            <a:r>
              <a:rPr lang="en-US" dirty="0" err="1"/>
              <a:t>consectetur</a:t>
            </a:r>
            <a:r>
              <a:rPr lang="en-US" dirty="0"/>
              <a:t>. </a:t>
            </a:r>
            <a:r>
              <a:rPr lang="en-US" dirty="0" err="1"/>
              <a:t>Vivamus</a:t>
            </a:r>
            <a:r>
              <a:rPr lang="en-US" dirty="0"/>
              <a:t> </a:t>
            </a:r>
            <a:r>
              <a:rPr lang="en-US" dirty="0" err="1"/>
              <a:t>tempor</a:t>
            </a:r>
            <a:r>
              <a:rPr lang="en-US" dirty="0"/>
              <a:t> </a:t>
            </a:r>
            <a:r>
              <a:rPr lang="en-US" dirty="0" err="1"/>
              <a:t>eleifend</a:t>
            </a:r>
            <a:r>
              <a:rPr lang="en-US" dirty="0"/>
              <a:t> </a:t>
            </a:r>
            <a:r>
              <a:rPr lang="en-US" dirty="0" err="1"/>
              <a:t>sapein</a:t>
            </a:r>
            <a:r>
              <a:rPr lang="en-US" dirty="0"/>
              <a:t>.</a:t>
            </a:r>
          </a:p>
          <a:p>
            <a:pPr marL="171450" marR="0" lvl="0" indent="-171450" defTabSz="685800" fontAlgn="auto">
              <a:lnSpc>
                <a:spcPct val="114000"/>
              </a:lnSpc>
              <a:spcBef>
                <a:spcPts val="0"/>
              </a:spcBef>
              <a:spcAft>
                <a:spcPts val="800"/>
              </a:spcAft>
              <a:buSzTx/>
              <a:tabLst/>
            </a:pPr>
            <a:r>
              <a:rPr lang="en-US" dirty="0"/>
              <a:t> </a:t>
            </a:r>
          </a:p>
        </p:txBody>
      </p:sp>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31" name="Slide Number Placeholder 2">
            <a:extLst>
              <a:ext uri="{FF2B5EF4-FFF2-40B4-BE49-F238E27FC236}">
                <a16:creationId xmlns:a16="http://schemas.microsoft.com/office/drawing/2014/main" id="{F4D1AF9F-DCC9-4EA4-9C9F-FC2831CC15C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621799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rocess Cycle">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dirty="0"/>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 name="Picture 2">
            <a:extLst>
              <a:ext uri="{FF2B5EF4-FFF2-40B4-BE49-F238E27FC236}">
                <a16:creationId xmlns:a16="http://schemas.microsoft.com/office/drawing/2014/main" id="{202AD6C7-EFD1-42D3-BF13-54507D61186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52963" y="1219746"/>
            <a:ext cx="5505494" cy="5501729"/>
          </a:xfrm>
          <a:prstGeom prst="rect">
            <a:avLst/>
          </a:prstGeom>
        </p:spPr>
      </p:pic>
      <p:sp>
        <p:nvSpPr>
          <p:cNvPr id="34" name="Text Placeholder 11">
            <a:extLst>
              <a:ext uri="{FF2B5EF4-FFF2-40B4-BE49-F238E27FC236}">
                <a16:creationId xmlns:a16="http://schemas.microsoft.com/office/drawing/2014/main" id="{DB5F9630-953E-427B-8061-677CEAFCC6B5}"/>
              </a:ext>
            </a:extLst>
          </p:cNvPr>
          <p:cNvSpPr>
            <a:spLocks noGrp="1"/>
          </p:cNvSpPr>
          <p:nvPr>
            <p:ph type="body" sz="quarter" idx="33" hasCustomPrompt="1"/>
          </p:nvPr>
        </p:nvSpPr>
        <p:spPr>
          <a:xfrm>
            <a:off x="7096386" y="3059794"/>
            <a:ext cx="2045352" cy="178550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2000" b="1" i="0" kern="1200" dirty="0">
                <a:solidFill>
                  <a:srgbClr val="00558C"/>
                </a:solidFill>
                <a:latin typeface="Arial" charset="0"/>
                <a:ea typeface="Arial" charset="0"/>
                <a:cs typeface="Arial" charset="0"/>
              </a:defRPr>
            </a:lvl1pPr>
          </a:lstStyle>
          <a:p>
            <a:pPr marL="285750" lvl="0" indent="-285750" algn="ctr"/>
            <a:r>
              <a:rPr lang="en-US" dirty="0"/>
              <a:t>Add Text Here</a:t>
            </a:r>
          </a:p>
        </p:txBody>
      </p:sp>
      <p:sp>
        <p:nvSpPr>
          <p:cNvPr id="35" name="Text Placeholder 11">
            <a:extLst>
              <a:ext uri="{FF2B5EF4-FFF2-40B4-BE49-F238E27FC236}">
                <a16:creationId xmlns:a16="http://schemas.microsoft.com/office/drawing/2014/main" id="{B39222DE-834A-4F3A-8E9B-01F3B4A47BD5}"/>
              </a:ext>
            </a:extLst>
          </p:cNvPr>
          <p:cNvSpPr>
            <a:spLocks noGrp="1"/>
          </p:cNvSpPr>
          <p:nvPr>
            <p:ph type="body" sz="quarter" idx="34" hasCustomPrompt="1"/>
          </p:nvPr>
        </p:nvSpPr>
        <p:spPr>
          <a:xfrm>
            <a:off x="7826974" y="1411314"/>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6" name="Text Placeholder 11">
            <a:extLst>
              <a:ext uri="{FF2B5EF4-FFF2-40B4-BE49-F238E27FC236}">
                <a16:creationId xmlns:a16="http://schemas.microsoft.com/office/drawing/2014/main" id="{80363964-8F17-40B1-9441-3684A3705F3A}"/>
              </a:ext>
            </a:extLst>
          </p:cNvPr>
          <p:cNvSpPr>
            <a:spLocks noGrp="1"/>
          </p:cNvSpPr>
          <p:nvPr>
            <p:ph type="body" sz="quarter" idx="35" hasCustomPrompt="1"/>
          </p:nvPr>
        </p:nvSpPr>
        <p:spPr>
          <a:xfrm>
            <a:off x="9141738" y="3660621"/>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7" name="Text Placeholder 11">
            <a:extLst>
              <a:ext uri="{FF2B5EF4-FFF2-40B4-BE49-F238E27FC236}">
                <a16:creationId xmlns:a16="http://schemas.microsoft.com/office/drawing/2014/main" id="{FC610751-5FDC-4A2F-9E1D-93BF2C71C866}"/>
              </a:ext>
            </a:extLst>
          </p:cNvPr>
          <p:cNvSpPr>
            <a:spLocks noGrp="1"/>
          </p:cNvSpPr>
          <p:nvPr>
            <p:ph type="body" sz="quarter" idx="36" hasCustomPrompt="1"/>
          </p:nvPr>
        </p:nvSpPr>
        <p:spPr>
          <a:xfrm>
            <a:off x="6840664" y="4845302"/>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38" name="Text Placeholder 11">
            <a:extLst>
              <a:ext uri="{FF2B5EF4-FFF2-40B4-BE49-F238E27FC236}">
                <a16:creationId xmlns:a16="http://schemas.microsoft.com/office/drawing/2014/main" id="{8284959F-957B-4C77-9722-3A8D687F3EB3}"/>
              </a:ext>
            </a:extLst>
          </p:cNvPr>
          <p:cNvSpPr>
            <a:spLocks noGrp="1"/>
          </p:cNvSpPr>
          <p:nvPr>
            <p:ph type="body" sz="quarter" idx="37" hasCustomPrompt="1"/>
          </p:nvPr>
        </p:nvSpPr>
        <p:spPr>
          <a:xfrm>
            <a:off x="5495003" y="2596057"/>
            <a:ext cx="1559342" cy="164002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1600" b="1" i="0" kern="1200" dirty="0">
                <a:solidFill>
                  <a:schemeClr val="bg1"/>
                </a:solidFill>
                <a:latin typeface="Arial" charset="0"/>
                <a:ea typeface="Arial" charset="0"/>
                <a:cs typeface="Arial" charset="0"/>
              </a:defRPr>
            </a:lvl1pPr>
          </a:lstStyle>
          <a:p>
            <a:pPr lvl="0"/>
            <a:r>
              <a:rPr lang="en-US" dirty="0"/>
              <a:t>Lorem ipsum</a:t>
            </a:r>
          </a:p>
        </p:txBody>
      </p:sp>
      <p:sp>
        <p:nvSpPr>
          <p:cNvPr id="6" name="Text Placeholder 5">
            <a:extLst>
              <a:ext uri="{FF2B5EF4-FFF2-40B4-BE49-F238E27FC236}">
                <a16:creationId xmlns:a16="http://schemas.microsoft.com/office/drawing/2014/main" id="{DF9EF42D-D90C-4B1F-B72D-2AAE37F5A32F}"/>
              </a:ext>
            </a:extLst>
          </p:cNvPr>
          <p:cNvSpPr>
            <a:spLocks noGrp="1"/>
          </p:cNvSpPr>
          <p:nvPr>
            <p:ph type="body" sz="quarter" idx="51"/>
          </p:nvPr>
        </p:nvSpPr>
        <p:spPr>
          <a:xfrm>
            <a:off x="835025" y="1524001"/>
            <a:ext cx="4445000" cy="5025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2">
            <a:extLst>
              <a:ext uri="{FF2B5EF4-FFF2-40B4-BE49-F238E27FC236}">
                <a16:creationId xmlns:a16="http://schemas.microsoft.com/office/drawing/2014/main" id="{69E71E03-3A7C-4798-A4D0-36C78FC7CCA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7060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cap="none" baseline="0"/>
            </a:lvl1pPr>
          </a:lstStyle>
          <a:p>
            <a:r>
              <a:rPr lang="en-US" dirty="0"/>
              <a:t>Agenda</a:t>
            </a:r>
          </a:p>
        </p:txBody>
      </p:sp>
      <p:sp>
        <p:nvSpPr>
          <p:cNvPr id="3" name="Slide Number Placeholder 2">
            <a:extLst>
              <a:ext uri="{FF2B5EF4-FFF2-40B4-BE49-F238E27FC236}">
                <a16:creationId xmlns:a16="http://schemas.microsoft.com/office/drawing/2014/main" id="{59C28CCA-BC6D-4653-A431-CD72C0F85839}"/>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p:txBody>
      </p:sp>
      <p:sp>
        <p:nvSpPr>
          <p:cNvPr id="9" name="Picture Placeholder 17">
            <a:extLst>
              <a:ext uri="{FF2B5EF4-FFF2-40B4-BE49-F238E27FC236}">
                <a16:creationId xmlns:a16="http://schemas.microsoft.com/office/drawing/2014/main" id="{6AEB2D7E-1C4F-4825-90D4-ED1AD1BB3953}"/>
              </a:ext>
            </a:extLst>
          </p:cNvPr>
          <p:cNvSpPr>
            <a:spLocks noGrp="1"/>
          </p:cNvSpPr>
          <p:nvPr>
            <p:ph type="pic" sz="quarter" idx="14"/>
          </p:nvPr>
        </p:nvSpPr>
        <p:spPr>
          <a:xfrm>
            <a:off x="647210" y="1316240"/>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0" name="Picture Placeholder 17">
            <a:extLst>
              <a:ext uri="{FF2B5EF4-FFF2-40B4-BE49-F238E27FC236}">
                <a16:creationId xmlns:a16="http://schemas.microsoft.com/office/drawing/2014/main" id="{CACCCD8C-E1C1-4C68-A884-B095393AEDA7}"/>
              </a:ext>
            </a:extLst>
          </p:cNvPr>
          <p:cNvSpPr>
            <a:spLocks noGrp="1"/>
          </p:cNvSpPr>
          <p:nvPr>
            <p:ph type="pic" sz="quarter" idx="24"/>
          </p:nvPr>
        </p:nvSpPr>
        <p:spPr>
          <a:xfrm>
            <a:off x="647210" y="2955463"/>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1" name="Picture Placeholder 17">
            <a:extLst>
              <a:ext uri="{FF2B5EF4-FFF2-40B4-BE49-F238E27FC236}">
                <a16:creationId xmlns:a16="http://schemas.microsoft.com/office/drawing/2014/main" id="{C980C588-A2E7-4573-954C-7F7E5C940F30}"/>
              </a:ext>
            </a:extLst>
          </p:cNvPr>
          <p:cNvSpPr>
            <a:spLocks noGrp="1"/>
          </p:cNvSpPr>
          <p:nvPr>
            <p:ph type="pic" sz="quarter" idx="25"/>
          </p:nvPr>
        </p:nvSpPr>
        <p:spPr>
          <a:xfrm>
            <a:off x="647210" y="4621938"/>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1776138" y="11381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1776142" y="1659143"/>
            <a:ext cx="2795862"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1776138" y="27765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1776142" y="3297543"/>
            <a:ext cx="2795858"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1776138" y="4414932"/>
            <a:ext cx="2795857"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1776142" y="4935945"/>
            <a:ext cx="2795854"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cxnSp>
        <p:nvCxnSpPr>
          <p:cNvPr id="21" name="Straight Connector 20">
            <a:extLst>
              <a:ext uri="{FF2B5EF4-FFF2-40B4-BE49-F238E27FC236}">
                <a16:creationId xmlns:a16="http://schemas.microsoft.com/office/drawing/2014/main" id="{7468FE2E-E94B-4679-A441-C54E9A15F058}"/>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993465"/>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866253"/>
          </a:xfrm>
        </p:spPr>
        <p:txBody>
          <a:bodyPr>
            <a:noAutofit/>
          </a:bodyPr>
          <a:lstStyle>
            <a:lvl1pPr>
              <a:defRPr>
                <a:solidFill>
                  <a:schemeClr val="bg2"/>
                </a:solidFill>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181E3087-8601-4E1A-9A1F-A682F61DA830}"/>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10" name="Picture 9">
            <a:extLst>
              <a:ext uri="{FF2B5EF4-FFF2-40B4-BE49-F238E27FC236}">
                <a16:creationId xmlns:a16="http://schemas.microsoft.com/office/drawing/2014/main" id="{C9374097-3BE9-4575-974B-0D0FB2B2FAE5}"/>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1" name="Straight Connector 10">
            <a:extLst>
              <a:ext uri="{FF2B5EF4-FFF2-40B4-BE49-F238E27FC236}">
                <a16:creationId xmlns:a16="http://schemas.microsoft.com/office/drawing/2014/main" id="{ED5F3B27-6B95-47DF-AAFE-A5BD97225ECE}"/>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545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7908890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4" name="Picture 3">
            <a:extLst>
              <a:ext uri="{FF2B5EF4-FFF2-40B4-BE49-F238E27FC236}">
                <a16:creationId xmlns:a16="http://schemas.microsoft.com/office/drawing/2014/main" id="{81C36AEF-377B-4425-85AA-033EB06E00E9}"/>
              </a:ext>
            </a:extLst>
          </p:cNvPr>
          <p:cNvPicPr>
            <a:picLocks noChangeAspect="1"/>
          </p:cNvPicPr>
          <p:nvPr/>
        </p:nvPicPr>
        <p:blipFill>
          <a:blip r:embed="rId2"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6" name="Straight Connector 5">
            <a:extLst>
              <a:ext uri="{FF2B5EF4-FFF2-40B4-BE49-F238E27FC236}">
                <a16:creationId xmlns:a16="http://schemas.microsoft.com/office/drawing/2014/main" id="{27556110-A54C-4680-B847-1C137FEC420D}"/>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56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 BLUE">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D196FB-CFE5-4D9E-B2F8-3F3E4742B970}"/>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sp>
        <p:nvSpPr>
          <p:cNvPr id="4" name="Text Placeholder 15">
            <a:extLst>
              <a:ext uri="{FF2B5EF4-FFF2-40B4-BE49-F238E27FC236}">
                <a16:creationId xmlns:a16="http://schemas.microsoft.com/office/drawing/2014/main" id="{034CAFAA-0064-40C4-9D3E-E680CEAD0AAC}"/>
              </a:ext>
            </a:extLst>
          </p:cNvPr>
          <p:cNvSpPr>
            <a:spLocks noGrp="1"/>
          </p:cNvSpPr>
          <p:nvPr>
            <p:ph type="body" sz="quarter" idx="12" hasCustomPrompt="1"/>
          </p:nvPr>
        </p:nvSpPr>
        <p:spPr>
          <a:xfrm>
            <a:off x="1986068" y="790575"/>
            <a:ext cx="9211559" cy="2917929"/>
          </a:xfrm>
          <a:prstGeom prst="rect">
            <a:avLst/>
          </a:prstGeom>
        </p:spPr>
        <p:txBody>
          <a:bodyPr anchor="b">
            <a:noAutofit/>
          </a:bodyPr>
          <a:lstStyle>
            <a:lvl1pPr marL="0" indent="0">
              <a:lnSpc>
                <a:spcPct val="100000"/>
              </a:lnSpc>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quote text here.”</a:t>
            </a:r>
          </a:p>
        </p:txBody>
      </p:sp>
      <p:pic>
        <p:nvPicPr>
          <p:cNvPr id="6" name="Picture 5">
            <a:extLst>
              <a:ext uri="{FF2B5EF4-FFF2-40B4-BE49-F238E27FC236}">
                <a16:creationId xmlns:a16="http://schemas.microsoft.com/office/drawing/2014/main" id="{0D99697F-C3BD-4258-BB49-10F0556BFFB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93924" y="1668399"/>
            <a:ext cx="649269" cy="2145792"/>
          </a:xfrm>
          <a:prstGeom prst="rect">
            <a:avLst/>
          </a:prstGeom>
        </p:spPr>
      </p:pic>
      <p:sp>
        <p:nvSpPr>
          <p:cNvPr id="7" name="Text Placeholder 19">
            <a:extLst>
              <a:ext uri="{FF2B5EF4-FFF2-40B4-BE49-F238E27FC236}">
                <a16:creationId xmlns:a16="http://schemas.microsoft.com/office/drawing/2014/main" id="{2759F84A-22BB-46D4-BAD3-352618033F1B}"/>
              </a:ext>
            </a:extLst>
          </p:cNvPr>
          <p:cNvSpPr>
            <a:spLocks noGrp="1"/>
          </p:cNvSpPr>
          <p:nvPr>
            <p:ph type="body" sz="quarter" idx="15" hasCustomPrompt="1"/>
          </p:nvPr>
        </p:nvSpPr>
        <p:spPr>
          <a:xfrm>
            <a:off x="1986072" y="3938016"/>
            <a:ext cx="9211555" cy="310238"/>
          </a:xfrm>
          <a:prstGeom prst="rect">
            <a:avLst/>
          </a:prstGeom>
        </p:spPr>
        <p:txBody>
          <a:bodyPr>
            <a:noAutofit/>
          </a:bodyPr>
          <a:lstStyle>
            <a:lvl1pPr marL="0" indent="0">
              <a:buNone/>
              <a:defRPr sz="1600" b="1" i="0" cap="none"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First Name Last Name</a:t>
            </a:r>
          </a:p>
        </p:txBody>
      </p:sp>
      <p:sp>
        <p:nvSpPr>
          <p:cNvPr id="8" name="Text Placeholder 22">
            <a:extLst>
              <a:ext uri="{FF2B5EF4-FFF2-40B4-BE49-F238E27FC236}">
                <a16:creationId xmlns:a16="http://schemas.microsoft.com/office/drawing/2014/main" id="{74EDCECD-527C-4431-A5D9-AC0D323CA2E1}"/>
              </a:ext>
            </a:extLst>
          </p:cNvPr>
          <p:cNvSpPr>
            <a:spLocks noGrp="1"/>
          </p:cNvSpPr>
          <p:nvPr>
            <p:ph type="body" sz="quarter" idx="16" hasCustomPrompt="1"/>
          </p:nvPr>
        </p:nvSpPr>
        <p:spPr>
          <a:xfrm>
            <a:off x="1986070" y="4273706"/>
            <a:ext cx="9211554" cy="1028595"/>
          </a:xfrm>
          <a:prstGeom prst="rect">
            <a:avLst/>
          </a:prstGeom>
        </p:spPr>
        <p:txBody>
          <a:bodyPr>
            <a:noAutofit/>
          </a:bodyPr>
          <a:lstStyle>
            <a:lvl1pPr marL="0" indent="0">
              <a:lnSpc>
                <a:spcPct val="100000"/>
              </a:lnSpc>
              <a:spcBef>
                <a:spcPts val="0"/>
              </a:spcBef>
              <a:buNone/>
              <a:defRPr lang="en-US" sz="144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Job Title/Position, Company Name</a:t>
            </a:r>
          </a:p>
        </p:txBody>
      </p:sp>
      <p:pic>
        <p:nvPicPr>
          <p:cNvPr id="9" name="Picture 8">
            <a:extLst>
              <a:ext uri="{FF2B5EF4-FFF2-40B4-BE49-F238E27FC236}">
                <a16:creationId xmlns:a16="http://schemas.microsoft.com/office/drawing/2014/main" id="{3ED603B2-4319-45BF-BC61-38AC6617DAA1}"/>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266D8943-4E33-4F7D-8BD2-3F121EDC52A4}"/>
              </a:ext>
            </a:extLst>
          </p:cNvPr>
          <p:cNvCxnSpPr>
            <a:cxnSpLocks/>
          </p:cNvCxnSpPr>
          <p:nvPr/>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68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4111832"/>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3481550"/>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8455DD77-31E2-4C9B-98EF-243EAE26E055}"/>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9" name="Text Placeholder 8">
            <a:extLst>
              <a:ext uri="{FF2B5EF4-FFF2-40B4-BE49-F238E27FC236}">
                <a16:creationId xmlns:a16="http://schemas.microsoft.com/office/drawing/2014/main" id="{F139D457-3687-4065-A4F6-9BFE1D8B2DD5}"/>
              </a:ext>
            </a:extLst>
          </p:cNvPr>
          <p:cNvSpPr>
            <a:spLocks noGrp="1"/>
          </p:cNvSpPr>
          <p:nvPr>
            <p:ph type="body" sz="quarter" idx="23" hasCustomPrompt="1"/>
          </p:nvPr>
        </p:nvSpPr>
        <p:spPr>
          <a:xfrm>
            <a:off x="527648"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1" name="Text Placeholder 8">
            <a:extLst>
              <a:ext uri="{FF2B5EF4-FFF2-40B4-BE49-F238E27FC236}">
                <a16:creationId xmlns:a16="http://schemas.microsoft.com/office/drawing/2014/main" id="{14BDF7A1-EACC-4F4C-9780-AB62350FC9B2}"/>
              </a:ext>
            </a:extLst>
          </p:cNvPr>
          <p:cNvSpPr>
            <a:spLocks noGrp="1"/>
          </p:cNvSpPr>
          <p:nvPr>
            <p:ph type="body" sz="quarter" idx="24" hasCustomPrompt="1"/>
          </p:nvPr>
        </p:nvSpPr>
        <p:spPr>
          <a:xfrm>
            <a:off x="2780470"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2" name="Text Placeholder 8">
            <a:extLst>
              <a:ext uri="{FF2B5EF4-FFF2-40B4-BE49-F238E27FC236}">
                <a16:creationId xmlns:a16="http://schemas.microsoft.com/office/drawing/2014/main" id="{09C0A908-BE52-456E-8E11-A8C65EFF0F5F}"/>
              </a:ext>
            </a:extLst>
          </p:cNvPr>
          <p:cNvSpPr>
            <a:spLocks noGrp="1"/>
          </p:cNvSpPr>
          <p:nvPr>
            <p:ph type="body" sz="quarter" idx="25" hasCustomPrompt="1"/>
          </p:nvPr>
        </p:nvSpPr>
        <p:spPr>
          <a:xfrm>
            <a:off x="5031126"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3" name="Text Placeholder 8">
            <a:extLst>
              <a:ext uri="{FF2B5EF4-FFF2-40B4-BE49-F238E27FC236}">
                <a16:creationId xmlns:a16="http://schemas.microsoft.com/office/drawing/2014/main" id="{8DDDE05F-F24E-466A-9ABE-4FC021E1150C}"/>
              </a:ext>
            </a:extLst>
          </p:cNvPr>
          <p:cNvSpPr>
            <a:spLocks noGrp="1"/>
          </p:cNvSpPr>
          <p:nvPr>
            <p:ph type="body" sz="quarter" idx="26" hasCustomPrompt="1"/>
          </p:nvPr>
        </p:nvSpPr>
        <p:spPr>
          <a:xfrm>
            <a:off x="7281782"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34" name="Text Placeholder 8">
            <a:extLst>
              <a:ext uri="{FF2B5EF4-FFF2-40B4-BE49-F238E27FC236}">
                <a16:creationId xmlns:a16="http://schemas.microsoft.com/office/drawing/2014/main" id="{8230BD92-882B-4E4C-A5DD-7D340430DD97}"/>
              </a:ext>
            </a:extLst>
          </p:cNvPr>
          <p:cNvSpPr>
            <a:spLocks noGrp="1"/>
          </p:cNvSpPr>
          <p:nvPr>
            <p:ph type="body" sz="quarter" idx="27" hasCustomPrompt="1"/>
          </p:nvPr>
        </p:nvSpPr>
        <p:spPr>
          <a:xfrm>
            <a:off x="9529627"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1067640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5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124969" y="3539135"/>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529814"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3375625" y="3539135"/>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2780470"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626281" y="3539135"/>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5031126"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7876937" y="3539135"/>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7281782"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932831"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183487"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434143"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7684799"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BAD2367A-5DC1-4E3F-B1E9-0B31792DAB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0127593" y="3539135"/>
            <a:ext cx="941605" cy="278813"/>
          </a:xfrm>
          <a:prstGeom prst="rect">
            <a:avLst/>
          </a:prstGeom>
        </p:spPr>
      </p:pic>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2919674"/>
            <a:ext cx="213191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8">
            <a:extLst>
              <a:ext uri="{FF2B5EF4-FFF2-40B4-BE49-F238E27FC236}">
                <a16:creationId xmlns:a16="http://schemas.microsoft.com/office/drawing/2014/main" id="{6DF0ED86-E7C6-4F07-ACAD-A2F69057FE1E}"/>
              </a:ext>
            </a:extLst>
          </p:cNvPr>
          <p:cNvSpPr>
            <a:spLocks noGrp="1"/>
          </p:cNvSpPr>
          <p:nvPr>
            <p:ph type="body" sz="quarter" idx="21" hasCustomPrompt="1"/>
          </p:nvPr>
        </p:nvSpPr>
        <p:spPr>
          <a:xfrm>
            <a:off x="9532438" y="3817948"/>
            <a:ext cx="2131914" cy="2538402"/>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8" name="Oval 27">
            <a:extLst>
              <a:ext uri="{FF2B5EF4-FFF2-40B4-BE49-F238E27FC236}">
                <a16:creationId xmlns:a16="http://schemas.microsoft.com/office/drawing/2014/main" id="{3B397415-2D8E-4706-AB8E-DE5278E8756F}"/>
              </a:ext>
            </a:extLst>
          </p:cNvPr>
          <p:cNvSpPr/>
          <p:nvPr/>
        </p:nvSpPr>
        <p:spPr>
          <a:xfrm>
            <a:off x="9935455" y="1526608"/>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30" name="Text Placeholder 19">
            <a:extLst>
              <a:ext uri="{FF2B5EF4-FFF2-40B4-BE49-F238E27FC236}">
                <a16:creationId xmlns:a16="http://schemas.microsoft.com/office/drawing/2014/main" id="{526C6DA3-FD18-4F37-8C22-1A626ADBFA37}"/>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1418616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 4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4111832"/>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3481550"/>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3481550"/>
            <a:ext cx="2572163"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5650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70126"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B9644CD8-36AE-4522-B3C9-F16C72F409E1}"/>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5" name="Text Placeholder 8">
            <a:extLst>
              <a:ext uri="{FF2B5EF4-FFF2-40B4-BE49-F238E27FC236}">
                <a16:creationId xmlns:a16="http://schemas.microsoft.com/office/drawing/2014/main" id="{7B9E303B-DEBF-493C-8CF9-04F7300CCB60}"/>
              </a:ext>
            </a:extLst>
          </p:cNvPr>
          <p:cNvSpPr>
            <a:spLocks noGrp="1"/>
          </p:cNvSpPr>
          <p:nvPr>
            <p:ph type="body" sz="quarter" idx="21" hasCustomPrompt="1"/>
          </p:nvPr>
        </p:nvSpPr>
        <p:spPr>
          <a:xfrm>
            <a:off x="3357966"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59D50EA1-1295-4D37-82E7-C19B8ED6A00F}"/>
              </a:ext>
            </a:extLst>
          </p:cNvPr>
          <p:cNvSpPr>
            <a:spLocks noGrp="1"/>
          </p:cNvSpPr>
          <p:nvPr>
            <p:ph type="body" sz="quarter" idx="22" hasCustomPrompt="1"/>
          </p:nvPr>
        </p:nvSpPr>
        <p:spPr>
          <a:xfrm>
            <a:off x="6096000"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8" name="Text Placeholder 8">
            <a:extLst>
              <a:ext uri="{FF2B5EF4-FFF2-40B4-BE49-F238E27FC236}">
                <a16:creationId xmlns:a16="http://schemas.microsoft.com/office/drawing/2014/main" id="{50A83977-61E7-44F1-BAF6-B41A2006294B}"/>
              </a:ext>
            </a:extLst>
          </p:cNvPr>
          <p:cNvSpPr>
            <a:spLocks noGrp="1"/>
          </p:cNvSpPr>
          <p:nvPr>
            <p:ph type="body" sz="quarter" idx="23" hasCustomPrompt="1"/>
          </p:nvPr>
        </p:nvSpPr>
        <p:spPr>
          <a:xfrm>
            <a:off x="8834034"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39640016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4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9" name="Picture 8">
            <a:extLst>
              <a:ext uri="{FF2B5EF4-FFF2-40B4-BE49-F238E27FC236}">
                <a16:creationId xmlns:a16="http://schemas.microsoft.com/office/drawing/2014/main" id="{FD99AE1E-37A2-462B-A138-20595B8E80D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1446942" y="3602506"/>
            <a:ext cx="941605" cy="278813"/>
          </a:xfrm>
          <a:prstGeom prst="rect">
            <a:avLst/>
          </a:prstGeom>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4160562" y="360250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3332332"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6924230" y="360250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2919674"/>
            <a:ext cx="2598064"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6096000" y="3881318"/>
            <a:ext cx="2598064"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688166" y="360250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2919674"/>
            <a:ext cx="2804415"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859935" y="3881318"/>
            <a:ext cx="2804415" cy="247503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1" name="Oval 20">
            <a:extLst>
              <a:ext uri="{FF2B5EF4-FFF2-40B4-BE49-F238E27FC236}">
                <a16:creationId xmlns:a16="http://schemas.microsoft.com/office/drawing/2014/main" id="{E1486422-84F0-4E47-9669-6A6DFD168306}"/>
              </a:ext>
            </a:extLst>
          </p:cNvPr>
          <p:cNvSpPr/>
          <p:nvPr/>
        </p:nvSpPr>
        <p:spPr>
          <a:xfrm>
            <a:off x="125480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5D3F05AC-1116-4EB5-B9B3-080D114C8421}"/>
              </a:ext>
            </a:extLst>
          </p:cNvPr>
          <p:cNvSpPr/>
          <p:nvPr/>
        </p:nvSpPr>
        <p:spPr>
          <a:xfrm>
            <a:off x="3968424"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6732092"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496028" y="1526607"/>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6" name="Text Placeholder 19">
            <a:extLst>
              <a:ext uri="{FF2B5EF4-FFF2-40B4-BE49-F238E27FC236}">
                <a16:creationId xmlns:a16="http://schemas.microsoft.com/office/drawing/2014/main" id="{6147E9A0-99C4-43BC-9734-5CC43E327467}"/>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474935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3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4111832"/>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4111832"/>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4111832"/>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2099305"/>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154A4791-85BF-4D46-8851-2EB921701B49}"/>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1" name="Text Placeholder 8">
            <a:extLst>
              <a:ext uri="{FF2B5EF4-FFF2-40B4-BE49-F238E27FC236}">
                <a16:creationId xmlns:a16="http://schemas.microsoft.com/office/drawing/2014/main" id="{D0D9D5F6-19F2-4689-BBBB-0C6E7D43A08E}"/>
              </a:ext>
            </a:extLst>
          </p:cNvPr>
          <p:cNvSpPr>
            <a:spLocks noGrp="1"/>
          </p:cNvSpPr>
          <p:nvPr>
            <p:ph type="body" sz="quarter" idx="13" hasCustomPrompt="1"/>
          </p:nvPr>
        </p:nvSpPr>
        <p:spPr>
          <a:xfrm>
            <a:off x="905589"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6" name="Text Placeholder 8">
            <a:extLst>
              <a:ext uri="{FF2B5EF4-FFF2-40B4-BE49-F238E27FC236}">
                <a16:creationId xmlns:a16="http://schemas.microsoft.com/office/drawing/2014/main" id="{9671748C-8E84-47C9-B6BA-A1334DEE917F}"/>
              </a:ext>
            </a:extLst>
          </p:cNvPr>
          <p:cNvSpPr>
            <a:spLocks noGrp="1"/>
          </p:cNvSpPr>
          <p:nvPr>
            <p:ph type="body" sz="quarter" idx="21" hasCustomPrompt="1"/>
          </p:nvPr>
        </p:nvSpPr>
        <p:spPr>
          <a:xfrm>
            <a:off x="4498201"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
        <p:nvSpPr>
          <p:cNvPr id="27" name="Text Placeholder 8">
            <a:extLst>
              <a:ext uri="{FF2B5EF4-FFF2-40B4-BE49-F238E27FC236}">
                <a16:creationId xmlns:a16="http://schemas.microsoft.com/office/drawing/2014/main" id="{C94B7626-490C-45F1-9308-7B096EDBE488}"/>
              </a:ext>
            </a:extLst>
          </p:cNvPr>
          <p:cNvSpPr>
            <a:spLocks noGrp="1"/>
          </p:cNvSpPr>
          <p:nvPr>
            <p:ph type="body" sz="quarter" idx="22" hasCustomPrompt="1"/>
          </p:nvPr>
        </p:nvSpPr>
        <p:spPr>
          <a:xfrm>
            <a:off x="8090812"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dirty="0"/>
              <a:t>Add text here</a:t>
            </a:r>
          </a:p>
        </p:txBody>
      </p:sp>
    </p:spTree>
    <p:extLst>
      <p:ext uri="{BB962C8B-B14F-4D97-AF65-F5344CB8AC3E}">
        <p14:creationId xmlns:p14="http://schemas.microsoft.com/office/powerpoint/2010/main" val="2491280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3 ICONS,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2" name="Picture 11">
            <a:extLst>
              <a:ext uri="{FF2B5EF4-FFF2-40B4-BE49-F238E27FC236}">
                <a16:creationId xmlns:a16="http://schemas.microsoft.com/office/drawing/2014/main" id="{CF71E57F-A5A2-4D93-B9E1-169DA706D0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2173645" y="3609296"/>
            <a:ext cx="941605" cy="278813"/>
          </a:xfrm>
          <a:prstGeom prst="rect">
            <a:avLst/>
          </a:prstGeom>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8">
            <a:extLst>
              <a:ext uri="{FF2B5EF4-FFF2-40B4-BE49-F238E27FC236}">
                <a16:creationId xmlns:a16="http://schemas.microsoft.com/office/drawing/2014/main" id="{63ACBB0E-3150-4E85-A757-9004B181DCD2}"/>
              </a:ext>
            </a:extLst>
          </p:cNvPr>
          <p:cNvSpPr>
            <a:spLocks noGrp="1"/>
          </p:cNvSpPr>
          <p:nvPr>
            <p:ph type="body" sz="quarter" idx="15" hasCustomPrompt="1"/>
          </p:nvPr>
        </p:nvSpPr>
        <p:spPr>
          <a:xfrm>
            <a:off x="908683" y="3888108"/>
            <a:ext cx="3471528" cy="2468241"/>
          </a:xfrm>
          <a:prstGeom prst="rect">
            <a:avLst/>
          </a:prstGeom>
        </p:spPr>
        <p:txBody>
          <a:bodyPr>
            <a:noAutofit/>
          </a:bodyPr>
          <a:lstStyle>
            <a:lvl1pPr marL="182880" indent="-182880" algn="l">
              <a:lnSpc>
                <a:spcPct val="114000"/>
              </a:lnSpc>
              <a:spcBef>
                <a:spcPts val="0"/>
              </a:spcBef>
              <a:spcAft>
                <a:spcPts val="8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pic>
        <p:nvPicPr>
          <p:cNvPr id="15" name="Picture 14">
            <a:extLst>
              <a:ext uri="{FF2B5EF4-FFF2-40B4-BE49-F238E27FC236}">
                <a16:creationId xmlns:a16="http://schemas.microsoft.com/office/drawing/2014/main" id="{34A1875E-E16D-4C59-9705-4F2DA8CE558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5762180" y="3609296"/>
            <a:ext cx="941605" cy="278813"/>
          </a:xfrm>
          <a:prstGeom prst="rect">
            <a:avLst/>
          </a:prstGeom>
        </p:spPr>
      </p:pic>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2968504"/>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7" name="Text Placeholder 8">
            <a:extLst>
              <a:ext uri="{FF2B5EF4-FFF2-40B4-BE49-F238E27FC236}">
                <a16:creationId xmlns:a16="http://schemas.microsoft.com/office/drawing/2014/main" id="{8C4FF38E-11F0-4D37-BC05-671D606F912C}"/>
              </a:ext>
            </a:extLst>
          </p:cNvPr>
          <p:cNvSpPr>
            <a:spLocks noGrp="1"/>
          </p:cNvSpPr>
          <p:nvPr>
            <p:ph type="body" sz="quarter" idx="17" hasCustomPrompt="1"/>
          </p:nvPr>
        </p:nvSpPr>
        <p:spPr>
          <a:xfrm>
            <a:off x="4497218" y="3888108"/>
            <a:ext cx="3501154"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pic>
        <p:nvPicPr>
          <p:cNvPr id="18" name="Picture 17">
            <a:extLst>
              <a:ext uri="{FF2B5EF4-FFF2-40B4-BE49-F238E27FC236}">
                <a16:creationId xmlns:a16="http://schemas.microsoft.com/office/drawing/2014/main" id="{5F7A492B-D455-4709-A23D-C34CD34586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800000">
            <a:off x="9354791" y="3609296"/>
            <a:ext cx="941605" cy="278813"/>
          </a:xfrm>
          <a:prstGeom prst="rect">
            <a:avLst/>
          </a:prstGeom>
        </p:spPr>
      </p:pic>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2968504"/>
            <a:ext cx="3574522"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0" name="Text Placeholder 8">
            <a:extLst>
              <a:ext uri="{FF2B5EF4-FFF2-40B4-BE49-F238E27FC236}">
                <a16:creationId xmlns:a16="http://schemas.microsoft.com/office/drawing/2014/main" id="{945D6A21-D78E-48C4-B21B-CD57177288DB}"/>
              </a:ext>
            </a:extLst>
          </p:cNvPr>
          <p:cNvSpPr>
            <a:spLocks noGrp="1"/>
          </p:cNvSpPr>
          <p:nvPr>
            <p:ph type="body" sz="quarter" idx="19" hasCustomPrompt="1"/>
          </p:nvPr>
        </p:nvSpPr>
        <p:spPr>
          <a:xfrm>
            <a:off x="8089829" y="3888108"/>
            <a:ext cx="3574522" cy="2468241"/>
          </a:xfrm>
          <a:prstGeom prst="rect">
            <a:avLst/>
          </a:prstGeom>
        </p:spPr>
        <p:txBody>
          <a:bodyPr vert="horz" lIns="91440" tIns="45720" rIns="91440" bIns="45720" rtlCol="0">
            <a:noAutofit/>
          </a:bodyPr>
          <a:lstStyle>
            <a:lvl1pPr>
              <a:defRPr lang="en-US" sz="1300" dirty="0">
                <a:ea typeface="Arial" panose="020B0604020202020204" pitchFamily="34" charset="0"/>
              </a:defRPr>
            </a:lvl1pPr>
          </a:lstStyle>
          <a:p>
            <a:pPr marL="182880" lvl="0" indent="-182880">
              <a:lnSpc>
                <a:spcPct val="114000"/>
              </a:lnSpc>
              <a:spcBef>
                <a:spcPts val="0"/>
              </a:spcBef>
              <a:spcAft>
                <a:spcPts val="800"/>
              </a:spcAft>
            </a:pPr>
            <a:r>
              <a:rPr lang="en-US" dirty="0"/>
              <a:t>Add text here</a:t>
            </a:r>
          </a:p>
        </p:txBody>
      </p:sp>
      <p:sp>
        <p:nvSpPr>
          <p:cNvPr id="22" name="Oval 21">
            <a:extLst>
              <a:ext uri="{FF2B5EF4-FFF2-40B4-BE49-F238E27FC236}">
                <a16:creationId xmlns:a16="http://schemas.microsoft.com/office/drawing/2014/main" id="{5D3F05AC-1116-4EB5-B9B3-080D114C8421}"/>
              </a:ext>
            </a:extLst>
          </p:cNvPr>
          <p:cNvSpPr/>
          <p:nvPr/>
        </p:nvSpPr>
        <p:spPr>
          <a:xfrm>
            <a:off x="1981507"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D9C039C-37BA-480D-BACE-FE71798D4FBF}"/>
              </a:ext>
            </a:extLst>
          </p:cNvPr>
          <p:cNvSpPr/>
          <p:nvPr/>
        </p:nvSpPr>
        <p:spPr>
          <a:xfrm>
            <a:off x="5570042"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705FDDE-12D5-4853-AD3F-FF02C0B1BE98}"/>
              </a:ext>
            </a:extLst>
          </p:cNvPr>
          <p:cNvSpPr/>
          <p:nvPr/>
        </p:nvSpPr>
        <p:spPr>
          <a:xfrm>
            <a:off x="9162653" y="1526606"/>
            <a:ext cx="1325880" cy="1329694"/>
          </a:xfrm>
          <a:prstGeom prst="ellipse">
            <a:avLst/>
          </a:prstGeom>
          <a:solidFill>
            <a:srgbClr val="0055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08881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 No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a:lvl1pPr>
          </a:lstStyle>
          <a:p>
            <a:r>
              <a:rPr lang="en-US" dirty="0"/>
              <a:t>Agenda</a:t>
            </a:r>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dirty="0"/>
              <a:t>Section Title 1</a:t>
            </a:r>
          </a:p>
          <a:p>
            <a:pPr lvl="0"/>
            <a:r>
              <a:rPr lang="en-US" dirty="0"/>
              <a:t>Section Title 2</a:t>
            </a:r>
          </a:p>
          <a:p>
            <a:pPr lvl="0"/>
            <a:r>
              <a:rPr lang="en-US" dirty="0"/>
              <a:t>Section Title 3</a:t>
            </a:r>
          </a:p>
          <a:p>
            <a:pPr lvl="0"/>
            <a:r>
              <a:rPr lang="en-US" dirty="0"/>
              <a:t>Section Title 4</a:t>
            </a:r>
          </a:p>
          <a:p>
            <a:pPr lvl="0"/>
            <a:r>
              <a:rPr lang="en-US" dirty="0"/>
              <a:t>Section Title 5</a:t>
            </a:r>
          </a:p>
          <a:p>
            <a:pPr lvl="0"/>
            <a:endParaRPr lang="en-US" dirty="0"/>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857246" y="10987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857250" y="1659143"/>
            <a:ext cx="3723628"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857246" y="27371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857251" y="3297543"/>
            <a:ext cx="3723623"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857248" y="4375528"/>
            <a:ext cx="3723621"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857253" y="4935945"/>
            <a:ext cx="3723617"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dirty="0"/>
              <a:t>Title, Company Name</a:t>
            </a:r>
          </a:p>
        </p:txBody>
      </p:sp>
      <p:sp>
        <p:nvSpPr>
          <p:cNvPr id="18" name="Slide Number Placeholder 2">
            <a:extLst>
              <a:ext uri="{FF2B5EF4-FFF2-40B4-BE49-F238E27FC236}">
                <a16:creationId xmlns:a16="http://schemas.microsoft.com/office/drawing/2014/main" id="{1209813F-CDF1-47C2-94E3-63EE1FFEE14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cxnSp>
        <p:nvCxnSpPr>
          <p:cNvPr id="20" name="Straight Connector 19">
            <a:extLst>
              <a:ext uri="{FF2B5EF4-FFF2-40B4-BE49-F238E27FC236}">
                <a16:creationId xmlns:a16="http://schemas.microsoft.com/office/drawing/2014/main" id="{FB0618FF-5211-4F05-88DD-B1D279179D6F}"/>
              </a:ext>
            </a:extLst>
          </p:cNvPr>
          <p:cNvCxnSpPr>
            <a:cxnSpLocks/>
          </p:cNvCxnSpPr>
          <p:nvPr/>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016467"/>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pic>
        <p:nvPicPr>
          <p:cNvPr id="536" name="Picture 535">
            <a:extLst>
              <a:ext uri="{FF2B5EF4-FFF2-40B4-BE49-F238E27FC236}">
                <a16:creationId xmlns:a16="http://schemas.microsoft.com/office/drawing/2014/main" id="{E7300270-941A-4242-9E76-6B195AED8FE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20739" y="1422847"/>
            <a:ext cx="4151213" cy="4880953"/>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81" name="Text Placeholder 8">
            <a:extLst>
              <a:ext uri="{FF2B5EF4-FFF2-40B4-BE49-F238E27FC236}">
                <a16:creationId xmlns:a16="http://schemas.microsoft.com/office/drawing/2014/main" id="{8FD04787-BFB7-48E1-9CD9-0E97F6751E16}"/>
              </a:ext>
            </a:extLst>
          </p:cNvPr>
          <p:cNvSpPr>
            <a:spLocks noGrp="1"/>
          </p:cNvSpPr>
          <p:nvPr>
            <p:ph type="body" sz="quarter" idx="50" hasCustomPrompt="1"/>
          </p:nvPr>
        </p:nvSpPr>
        <p:spPr>
          <a:xfrm>
            <a:off x="723535" y="1738213"/>
            <a:ext cx="2871873"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2" name="Text Placeholder 8">
            <a:extLst>
              <a:ext uri="{FF2B5EF4-FFF2-40B4-BE49-F238E27FC236}">
                <a16:creationId xmlns:a16="http://schemas.microsoft.com/office/drawing/2014/main" id="{C0D5CB6D-AF79-4314-8A97-DAA3D724BE61}"/>
              </a:ext>
            </a:extLst>
          </p:cNvPr>
          <p:cNvSpPr>
            <a:spLocks noGrp="1"/>
          </p:cNvSpPr>
          <p:nvPr>
            <p:ph type="body" sz="quarter" idx="51" hasCustomPrompt="1"/>
          </p:nvPr>
        </p:nvSpPr>
        <p:spPr>
          <a:xfrm>
            <a:off x="723535" y="3298331"/>
            <a:ext cx="2250890"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83" name="Text Placeholder 8">
            <a:extLst>
              <a:ext uri="{FF2B5EF4-FFF2-40B4-BE49-F238E27FC236}">
                <a16:creationId xmlns:a16="http://schemas.microsoft.com/office/drawing/2014/main" id="{25BB3F17-CFD7-4B90-A3E4-F09C54C0BE8A}"/>
              </a:ext>
            </a:extLst>
          </p:cNvPr>
          <p:cNvSpPr>
            <a:spLocks noGrp="1"/>
          </p:cNvSpPr>
          <p:nvPr>
            <p:ph type="body" sz="quarter" idx="52" hasCustomPrompt="1"/>
          </p:nvPr>
        </p:nvSpPr>
        <p:spPr>
          <a:xfrm>
            <a:off x="723536" y="4888431"/>
            <a:ext cx="1682740" cy="1321217"/>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Text goes here</a:t>
            </a:r>
          </a:p>
        </p:txBody>
      </p:sp>
      <p:sp>
        <p:nvSpPr>
          <p:cNvPr id="544" name="Text Placeholder 8">
            <a:extLst>
              <a:ext uri="{FF2B5EF4-FFF2-40B4-BE49-F238E27FC236}">
                <a16:creationId xmlns:a16="http://schemas.microsoft.com/office/drawing/2014/main" id="{230E821B-1B79-44FC-ADF9-172EE52B7958}"/>
              </a:ext>
            </a:extLst>
          </p:cNvPr>
          <p:cNvSpPr>
            <a:spLocks noGrp="1"/>
          </p:cNvSpPr>
          <p:nvPr>
            <p:ph type="body" sz="quarter" idx="15" hasCustomPrompt="1"/>
          </p:nvPr>
        </p:nvSpPr>
        <p:spPr>
          <a:xfrm>
            <a:off x="4992611" y="1779270"/>
            <a:ext cx="6668930" cy="1281042"/>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5" name="Text Placeholder 8">
            <a:extLst>
              <a:ext uri="{FF2B5EF4-FFF2-40B4-BE49-F238E27FC236}">
                <a16:creationId xmlns:a16="http://schemas.microsoft.com/office/drawing/2014/main" id="{9502DDC5-A65E-45BC-8A02-B9E00694FBAD}"/>
              </a:ext>
            </a:extLst>
          </p:cNvPr>
          <p:cNvSpPr>
            <a:spLocks noGrp="1"/>
          </p:cNvSpPr>
          <p:nvPr>
            <p:ph type="body" sz="quarter" idx="53" hasCustomPrompt="1"/>
          </p:nvPr>
        </p:nvSpPr>
        <p:spPr>
          <a:xfrm>
            <a:off x="5665075" y="3298331"/>
            <a:ext cx="5996465"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
        <p:nvSpPr>
          <p:cNvPr id="546" name="Text Placeholder 8">
            <a:extLst>
              <a:ext uri="{FF2B5EF4-FFF2-40B4-BE49-F238E27FC236}">
                <a16:creationId xmlns:a16="http://schemas.microsoft.com/office/drawing/2014/main" id="{FD33EC6B-7785-4C50-89E6-CAE8F5C6894B}"/>
              </a:ext>
            </a:extLst>
          </p:cNvPr>
          <p:cNvSpPr>
            <a:spLocks noGrp="1"/>
          </p:cNvSpPr>
          <p:nvPr>
            <p:ph type="body" sz="quarter" idx="54" hasCustomPrompt="1"/>
          </p:nvPr>
        </p:nvSpPr>
        <p:spPr>
          <a:xfrm>
            <a:off x="6271952" y="4887550"/>
            <a:ext cx="5389588" cy="1322098"/>
          </a:xfrm>
          <a:prstGeom prst="rect">
            <a:avLst/>
          </a:prstGeom>
        </p:spPr>
        <p:txBody>
          <a:bodyPr>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Add text here</a:t>
            </a:r>
          </a:p>
        </p:txBody>
      </p:sp>
    </p:spTree>
    <p:extLst>
      <p:ext uri="{BB962C8B-B14F-4D97-AF65-F5344CB8AC3E}">
        <p14:creationId xmlns:p14="http://schemas.microsoft.com/office/powerpoint/2010/main" val="7334055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31601D-9584-4DA8-B264-B0175D079648}"/>
              </a:ext>
            </a:extLst>
          </p:cNvPr>
          <p:cNvPicPr>
            <a:picLocks noChangeAspect="1"/>
          </p:cNvPicPr>
          <p:nvPr/>
        </p:nvPicPr>
        <p:blipFill>
          <a:blip r:embed="rId2"/>
          <a:stretch>
            <a:fillRect/>
          </a:stretch>
        </p:blipFill>
        <p:spPr>
          <a:xfrm>
            <a:off x="167126" y="2794173"/>
            <a:ext cx="11857748" cy="195089"/>
          </a:xfrm>
          <a:prstGeom prst="rect">
            <a:avLst/>
          </a:prstGeom>
        </p:spPr>
      </p:pic>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dirty="0"/>
              <a:t>Click to edit title</a:t>
            </a:r>
          </a:p>
        </p:txBody>
      </p:sp>
      <p:sp>
        <p:nvSpPr>
          <p:cNvPr id="6" name="Slide Number Placeholder 5">
            <a:extLst>
              <a:ext uri="{FF2B5EF4-FFF2-40B4-BE49-F238E27FC236}">
                <a16:creationId xmlns:a16="http://schemas.microsoft.com/office/drawing/2014/main" id="{6D496D87-42EF-46F4-931F-9D999C35CE72}"/>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22" name="Text Placeholder 13">
            <a:extLst>
              <a:ext uri="{FF2B5EF4-FFF2-40B4-BE49-F238E27FC236}">
                <a16:creationId xmlns:a16="http://schemas.microsoft.com/office/drawing/2014/main" id="{E22F8D90-48F6-4832-BEC3-DADDC62D224B}"/>
              </a:ext>
            </a:extLst>
          </p:cNvPr>
          <p:cNvSpPr>
            <a:spLocks noGrp="1"/>
          </p:cNvSpPr>
          <p:nvPr>
            <p:ph type="body" sz="quarter" idx="21" hasCustomPrompt="1"/>
          </p:nvPr>
        </p:nvSpPr>
        <p:spPr>
          <a:xfrm>
            <a:off x="10366105"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3" name="Text Placeholder 13">
            <a:extLst>
              <a:ext uri="{FF2B5EF4-FFF2-40B4-BE49-F238E27FC236}">
                <a16:creationId xmlns:a16="http://schemas.microsoft.com/office/drawing/2014/main" id="{FAA83EEF-412D-4E7E-86DB-C24A5C96AC31}"/>
              </a:ext>
            </a:extLst>
          </p:cNvPr>
          <p:cNvSpPr>
            <a:spLocks noGrp="1"/>
          </p:cNvSpPr>
          <p:nvPr>
            <p:ph type="body" sz="quarter" idx="41" hasCustomPrompt="1"/>
          </p:nvPr>
        </p:nvSpPr>
        <p:spPr>
          <a:xfrm>
            <a:off x="897004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4" name="Text Placeholder 13">
            <a:extLst>
              <a:ext uri="{FF2B5EF4-FFF2-40B4-BE49-F238E27FC236}">
                <a16:creationId xmlns:a16="http://schemas.microsoft.com/office/drawing/2014/main" id="{8413EE7B-C6B0-4E1B-883D-56A1CF2A235A}"/>
              </a:ext>
            </a:extLst>
          </p:cNvPr>
          <p:cNvSpPr>
            <a:spLocks noGrp="1"/>
          </p:cNvSpPr>
          <p:nvPr>
            <p:ph type="body" sz="quarter" idx="42" hasCustomPrompt="1"/>
          </p:nvPr>
        </p:nvSpPr>
        <p:spPr>
          <a:xfrm>
            <a:off x="757397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6" name="Text Placeholder 13">
            <a:extLst>
              <a:ext uri="{FF2B5EF4-FFF2-40B4-BE49-F238E27FC236}">
                <a16:creationId xmlns:a16="http://schemas.microsoft.com/office/drawing/2014/main" id="{B6751CBF-5A06-4809-A552-877E4CEC591E}"/>
              </a:ext>
            </a:extLst>
          </p:cNvPr>
          <p:cNvSpPr>
            <a:spLocks noGrp="1"/>
          </p:cNvSpPr>
          <p:nvPr>
            <p:ph type="body" sz="quarter" idx="43" hasCustomPrompt="1"/>
          </p:nvPr>
        </p:nvSpPr>
        <p:spPr>
          <a:xfrm>
            <a:off x="6177914"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7" name="Text Placeholder 13">
            <a:extLst>
              <a:ext uri="{FF2B5EF4-FFF2-40B4-BE49-F238E27FC236}">
                <a16:creationId xmlns:a16="http://schemas.microsoft.com/office/drawing/2014/main" id="{5F30E5B0-8F1D-43E9-8A30-5A5C1E1F73B0}"/>
              </a:ext>
            </a:extLst>
          </p:cNvPr>
          <p:cNvSpPr>
            <a:spLocks noGrp="1"/>
          </p:cNvSpPr>
          <p:nvPr>
            <p:ph type="body" sz="quarter" idx="44" hasCustomPrompt="1"/>
          </p:nvPr>
        </p:nvSpPr>
        <p:spPr>
          <a:xfrm>
            <a:off x="4781850"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8" name="Text Placeholder 13">
            <a:extLst>
              <a:ext uri="{FF2B5EF4-FFF2-40B4-BE49-F238E27FC236}">
                <a16:creationId xmlns:a16="http://schemas.microsoft.com/office/drawing/2014/main" id="{1282932A-37A7-4780-BC53-7FFF14D5105C}"/>
              </a:ext>
            </a:extLst>
          </p:cNvPr>
          <p:cNvSpPr>
            <a:spLocks noGrp="1"/>
          </p:cNvSpPr>
          <p:nvPr>
            <p:ph type="body" sz="quarter" idx="45" hasCustomPrompt="1"/>
          </p:nvPr>
        </p:nvSpPr>
        <p:spPr>
          <a:xfrm>
            <a:off x="3385786"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29" name="Text Placeholder 13">
            <a:extLst>
              <a:ext uri="{FF2B5EF4-FFF2-40B4-BE49-F238E27FC236}">
                <a16:creationId xmlns:a16="http://schemas.microsoft.com/office/drawing/2014/main" id="{585EB451-7D9B-40FC-957B-47CF82BB2C79}"/>
              </a:ext>
            </a:extLst>
          </p:cNvPr>
          <p:cNvSpPr>
            <a:spLocks noGrp="1"/>
          </p:cNvSpPr>
          <p:nvPr>
            <p:ph type="body" sz="quarter" idx="46" hasCustomPrompt="1"/>
          </p:nvPr>
        </p:nvSpPr>
        <p:spPr>
          <a:xfrm>
            <a:off x="198972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0" name="Text Placeholder 13">
            <a:extLst>
              <a:ext uri="{FF2B5EF4-FFF2-40B4-BE49-F238E27FC236}">
                <a16:creationId xmlns:a16="http://schemas.microsoft.com/office/drawing/2014/main" id="{ADE8B7D0-F526-43C9-B4D8-3EBFCD9DACBE}"/>
              </a:ext>
            </a:extLst>
          </p:cNvPr>
          <p:cNvSpPr>
            <a:spLocks noGrp="1"/>
          </p:cNvSpPr>
          <p:nvPr>
            <p:ph type="body" sz="quarter" idx="47" hasCustomPrompt="1"/>
          </p:nvPr>
        </p:nvSpPr>
        <p:spPr>
          <a:xfrm>
            <a:off x="59365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dirty="0"/>
              <a:t>Add text here</a:t>
            </a:r>
          </a:p>
        </p:txBody>
      </p:sp>
      <p:sp>
        <p:nvSpPr>
          <p:cNvPr id="3" name="Oval 2">
            <a:extLst>
              <a:ext uri="{FF2B5EF4-FFF2-40B4-BE49-F238E27FC236}">
                <a16:creationId xmlns:a16="http://schemas.microsoft.com/office/drawing/2014/main" id="{8B010459-EDAE-4E8F-B657-240C4D1D1EDD}"/>
              </a:ext>
            </a:extLst>
          </p:cNvPr>
          <p:cNvSpPr/>
          <p:nvPr/>
        </p:nvSpPr>
        <p:spPr>
          <a:xfrm>
            <a:off x="111163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49760B2-8C7E-4C67-87BA-92E394ACD4D2}"/>
              </a:ext>
            </a:extLst>
          </p:cNvPr>
          <p:cNvSpPr/>
          <p:nvPr/>
        </p:nvSpPr>
        <p:spPr>
          <a:xfrm>
            <a:off x="250673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6B1EA80-FCFB-46EA-8A16-27B9DA4CB4E0}"/>
              </a:ext>
            </a:extLst>
          </p:cNvPr>
          <p:cNvSpPr/>
          <p:nvPr/>
        </p:nvSpPr>
        <p:spPr>
          <a:xfrm>
            <a:off x="390183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0B69757-60E1-4366-9ACA-0B0FB2F88669}"/>
              </a:ext>
            </a:extLst>
          </p:cNvPr>
          <p:cNvSpPr/>
          <p:nvPr/>
        </p:nvSpPr>
        <p:spPr>
          <a:xfrm>
            <a:off x="5296926"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0EFC90D-1D2C-4B6C-A2CA-3B0534D8A5A6}"/>
              </a:ext>
            </a:extLst>
          </p:cNvPr>
          <p:cNvSpPr/>
          <p:nvPr/>
        </p:nvSpPr>
        <p:spPr>
          <a:xfrm>
            <a:off x="6692022"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FD490B0-F172-467F-9061-6F2E8539D986}"/>
              </a:ext>
            </a:extLst>
          </p:cNvPr>
          <p:cNvSpPr/>
          <p:nvPr/>
        </p:nvSpPr>
        <p:spPr>
          <a:xfrm>
            <a:off x="8087118"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05B2035-3A00-4774-AE0E-A7DD7606A90C}"/>
              </a:ext>
            </a:extLst>
          </p:cNvPr>
          <p:cNvSpPr/>
          <p:nvPr/>
        </p:nvSpPr>
        <p:spPr>
          <a:xfrm>
            <a:off x="9482214"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6A438AC-1F26-45CA-A494-A8AC75284149}"/>
              </a:ext>
            </a:extLst>
          </p:cNvPr>
          <p:cNvSpPr/>
          <p:nvPr/>
        </p:nvSpPr>
        <p:spPr>
          <a:xfrm>
            <a:off x="10877310" y="2745062"/>
            <a:ext cx="244200" cy="244200"/>
          </a:xfrm>
          <a:prstGeom prst="ellipse">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070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cons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6B4753B-F734-405D-9436-18D51B005285}"/>
              </a:ext>
            </a:extLst>
          </p:cNvPr>
          <p:cNvGrpSpPr/>
          <p:nvPr/>
        </p:nvGrpSpPr>
        <p:grpSpPr>
          <a:xfrm>
            <a:off x="8636369" y="1143773"/>
            <a:ext cx="3238913" cy="5150855"/>
            <a:chOff x="1140417" y="1143773"/>
            <a:chExt cx="3238913" cy="5150855"/>
          </a:xfrm>
        </p:grpSpPr>
        <p:grpSp>
          <p:nvGrpSpPr>
            <p:cNvPr id="38" name="Group 37">
              <a:extLst>
                <a:ext uri="{FF2B5EF4-FFF2-40B4-BE49-F238E27FC236}">
                  <a16:creationId xmlns:a16="http://schemas.microsoft.com/office/drawing/2014/main" id="{CAA0E975-B790-45BB-A68A-F265D27D47DC}"/>
                </a:ext>
              </a:extLst>
            </p:cNvPr>
            <p:cNvGrpSpPr/>
            <p:nvPr userDrawn="1"/>
          </p:nvGrpSpPr>
          <p:grpSpPr>
            <a:xfrm>
              <a:off x="1140417" y="3759940"/>
              <a:ext cx="3238913" cy="2534688"/>
              <a:chOff x="1140417" y="1143773"/>
              <a:chExt cx="3238913" cy="2534688"/>
            </a:xfrm>
          </p:grpSpPr>
          <p:sp>
            <p:nvSpPr>
              <p:cNvPr id="42" name="Rectangle 41">
                <a:extLst>
                  <a:ext uri="{FF2B5EF4-FFF2-40B4-BE49-F238E27FC236}">
                    <a16:creationId xmlns:a16="http://schemas.microsoft.com/office/drawing/2014/main" id="{234FF3C0-D47F-4F46-AD4E-C31B126BC01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51A0E2FD-539F-42C9-AE32-F98AFAFEBED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8BE5F7F-8B62-4EFE-8DCE-24E17C961258}"/>
                </a:ext>
              </a:extLst>
            </p:cNvPr>
            <p:cNvGrpSpPr/>
            <p:nvPr userDrawn="1"/>
          </p:nvGrpSpPr>
          <p:grpSpPr>
            <a:xfrm>
              <a:off x="1140417" y="1143773"/>
              <a:ext cx="3238913" cy="2534688"/>
              <a:chOff x="1140417" y="1143773"/>
              <a:chExt cx="3238913" cy="2534688"/>
            </a:xfrm>
          </p:grpSpPr>
          <p:sp>
            <p:nvSpPr>
              <p:cNvPr id="40" name="Rectangle 39">
                <a:extLst>
                  <a:ext uri="{FF2B5EF4-FFF2-40B4-BE49-F238E27FC236}">
                    <a16:creationId xmlns:a16="http://schemas.microsoft.com/office/drawing/2014/main" id="{492F7956-259D-42FA-B3DF-F14CD74A3329}"/>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480F9FDE-1645-43AE-A2DA-B61FB54CC15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 name="Group 43">
            <a:extLst>
              <a:ext uri="{FF2B5EF4-FFF2-40B4-BE49-F238E27FC236}">
                <a16:creationId xmlns:a16="http://schemas.microsoft.com/office/drawing/2014/main" id="{FFAE0107-F4A7-4A61-88E4-C271A4AD4C44}"/>
              </a:ext>
            </a:extLst>
          </p:cNvPr>
          <p:cNvGrpSpPr/>
          <p:nvPr/>
        </p:nvGrpSpPr>
        <p:grpSpPr>
          <a:xfrm>
            <a:off x="5278807" y="1143773"/>
            <a:ext cx="3238913" cy="5150855"/>
            <a:chOff x="1140417" y="1143773"/>
            <a:chExt cx="3238913" cy="5150855"/>
          </a:xfrm>
        </p:grpSpPr>
        <p:grpSp>
          <p:nvGrpSpPr>
            <p:cNvPr id="45" name="Group 44">
              <a:extLst>
                <a:ext uri="{FF2B5EF4-FFF2-40B4-BE49-F238E27FC236}">
                  <a16:creationId xmlns:a16="http://schemas.microsoft.com/office/drawing/2014/main" id="{3C34AC4B-4A74-4401-9609-4B2BA0F3E29F}"/>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E67A7F71-5697-4300-A358-73625BB7E0F6}"/>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04A8772C-B3B9-45D1-B09F-9F98887AF446}"/>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E6B3BAA-F925-469A-941B-CE38CE60E88F}"/>
                </a:ext>
              </a:extLst>
            </p:cNvPr>
            <p:cNvGrpSpPr/>
            <p:nvPr userDrawn="1"/>
          </p:nvGrpSpPr>
          <p:grpSpPr>
            <a:xfrm>
              <a:off x="1140417" y="1143773"/>
              <a:ext cx="3238913" cy="2534688"/>
              <a:chOff x="1140417" y="1143773"/>
              <a:chExt cx="3238913" cy="2534688"/>
            </a:xfrm>
          </p:grpSpPr>
          <p:sp>
            <p:nvSpPr>
              <p:cNvPr id="47" name="Rectangle 46">
                <a:extLst>
                  <a:ext uri="{FF2B5EF4-FFF2-40B4-BE49-F238E27FC236}">
                    <a16:creationId xmlns:a16="http://schemas.microsoft.com/office/drawing/2014/main" id="{E2EDC9BB-13C1-4DB5-B35A-E95203F32A4F}"/>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7BE13BBC-8DDD-4E45-9766-E17A3E49883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76980"/>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B7BAA53A-3018-47C8-A443-26EAD3821A8A}"/>
              </a:ext>
            </a:extLst>
          </p:cNvPr>
          <p:cNvSpPr>
            <a:spLocks noGrp="1"/>
          </p:cNvSpPr>
          <p:nvPr>
            <p:ph type="body" sz="quarter" idx="23"/>
          </p:nvPr>
        </p:nvSpPr>
        <p:spPr>
          <a:xfrm>
            <a:off x="835389" y="1524764"/>
            <a:ext cx="4447176"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19">
            <a:extLst>
              <a:ext uri="{FF2B5EF4-FFF2-40B4-BE49-F238E27FC236}">
                <a16:creationId xmlns:a16="http://schemas.microsoft.com/office/drawing/2014/main" id="{DEE60AF0-421C-4DD4-B32D-4C0BAC2EEDE0}"/>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pic>
        <p:nvPicPr>
          <p:cNvPr id="31" name="Picture 30">
            <a:extLst>
              <a:ext uri="{FF2B5EF4-FFF2-40B4-BE49-F238E27FC236}">
                <a16:creationId xmlns:a16="http://schemas.microsoft.com/office/drawing/2014/main" id="{80C72869-0A8E-4C8C-8763-3E0676EE21B3}"/>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51" name="Slide Number Placeholder 2">
            <a:extLst>
              <a:ext uri="{FF2B5EF4-FFF2-40B4-BE49-F238E27FC236}">
                <a16:creationId xmlns:a16="http://schemas.microsoft.com/office/drawing/2014/main" id="{AD18678F-E4EF-472E-B6FE-014E8B17F021}"/>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230599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cons - WHITE BG">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7E2516B-570C-423A-A16E-524C137CEB93}"/>
              </a:ext>
            </a:extLst>
          </p:cNvPr>
          <p:cNvGrpSpPr/>
          <p:nvPr/>
        </p:nvGrpSpPr>
        <p:grpSpPr>
          <a:xfrm>
            <a:off x="8636369" y="1143773"/>
            <a:ext cx="3238913" cy="5150855"/>
            <a:chOff x="1140417" y="1143773"/>
            <a:chExt cx="3238913" cy="5150855"/>
          </a:xfrm>
        </p:grpSpPr>
        <p:grpSp>
          <p:nvGrpSpPr>
            <p:cNvPr id="36" name="Group 35">
              <a:extLst>
                <a:ext uri="{FF2B5EF4-FFF2-40B4-BE49-F238E27FC236}">
                  <a16:creationId xmlns:a16="http://schemas.microsoft.com/office/drawing/2014/main" id="{2DF38E64-DEB8-4783-94A9-546177250AA3}"/>
                </a:ext>
              </a:extLst>
            </p:cNvPr>
            <p:cNvGrpSpPr/>
            <p:nvPr userDrawn="1"/>
          </p:nvGrpSpPr>
          <p:grpSpPr>
            <a:xfrm>
              <a:off x="1140417" y="3759940"/>
              <a:ext cx="3238913" cy="2534688"/>
              <a:chOff x="1140417" y="1143773"/>
              <a:chExt cx="3238913" cy="2534688"/>
            </a:xfrm>
          </p:grpSpPr>
          <p:sp>
            <p:nvSpPr>
              <p:cNvPr id="40" name="Rectangle 39">
                <a:extLst>
                  <a:ext uri="{FF2B5EF4-FFF2-40B4-BE49-F238E27FC236}">
                    <a16:creationId xmlns:a16="http://schemas.microsoft.com/office/drawing/2014/main" id="{AAB9E843-DF13-4E06-9B4B-AA38F5AE009C}"/>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AE2EDA83-1D79-4F87-9722-ACF9A6D58C9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2F496DF2-EE48-4173-9C1D-F75C3ED14076}"/>
                </a:ext>
              </a:extLst>
            </p:cNvPr>
            <p:cNvGrpSpPr/>
            <p:nvPr userDrawn="1"/>
          </p:nvGrpSpPr>
          <p:grpSpPr>
            <a:xfrm>
              <a:off x="1140417" y="1143773"/>
              <a:ext cx="3238913" cy="2534688"/>
              <a:chOff x="1140417" y="1143773"/>
              <a:chExt cx="3238913" cy="2534688"/>
            </a:xfrm>
          </p:grpSpPr>
          <p:sp>
            <p:nvSpPr>
              <p:cNvPr id="38" name="Rectangle 37">
                <a:extLst>
                  <a:ext uri="{FF2B5EF4-FFF2-40B4-BE49-F238E27FC236}">
                    <a16:creationId xmlns:a16="http://schemas.microsoft.com/office/drawing/2014/main" id="{B3F794BA-92DB-4085-8AD7-A1E67E26DA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B40D9CE-0922-4AB0-A260-639364F2D9AC}"/>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D39E2247-CE76-4267-9E2A-0D455521CA12}"/>
              </a:ext>
            </a:extLst>
          </p:cNvPr>
          <p:cNvGrpSpPr/>
          <p:nvPr/>
        </p:nvGrpSpPr>
        <p:grpSpPr>
          <a:xfrm>
            <a:off x="5278807" y="1143773"/>
            <a:ext cx="3238913" cy="5150855"/>
            <a:chOff x="1140417" y="1143773"/>
            <a:chExt cx="3238913" cy="5150855"/>
          </a:xfrm>
        </p:grpSpPr>
        <p:grpSp>
          <p:nvGrpSpPr>
            <p:cNvPr id="43" name="Group 42">
              <a:extLst>
                <a:ext uri="{FF2B5EF4-FFF2-40B4-BE49-F238E27FC236}">
                  <a16:creationId xmlns:a16="http://schemas.microsoft.com/office/drawing/2014/main" id="{03DCB00D-CBAF-4D42-B4B3-BC46DAC55D1E}"/>
                </a:ext>
              </a:extLst>
            </p:cNvPr>
            <p:cNvGrpSpPr/>
            <p:nvPr userDrawn="1"/>
          </p:nvGrpSpPr>
          <p:grpSpPr>
            <a:xfrm>
              <a:off x="1140417" y="3759940"/>
              <a:ext cx="3238913" cy="2534688"/>
              <a:chOff x="1140417" y="1143773"/>
              <a:chExt cx="3238913" cy="2534688"/>
            </a:xfrm>
          </p:grpSpPr>
          <p:sp>
            <p:nvSpPr>
              <p:cNvPr id="47" name="Rectangle 46">
                <a:extLst>
                  <a:ext uri="{FF2B5EF4-FFF2-40B4-BE49-F238E27FC236}">
                    <a16:creationId xmlns:a16="http://schemas.microsoft.com/office/drawing/2014/main" id="{89D5FC3D-2881-4379-A32D-50C8662AF04B}"/>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2F9FEA84-01FA-4FE9-BF53-C66EB6C35199}"/>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556F50F-D22B-4238-BAAB-23FE84F1C27E}"/>
                </a:ext>
              </a:extLst>
            </p:cNvPr>
            <p:cNvGrpSpPr/>
            <p:nvPr userDrawn="1"/>
          </p:nvGrpSpPr>
          <p:grpSpPr>
            <a:xfrm>
              <a:off x="1140417" y="1143773"/>
              <a:ext cx="3238913" cy="2534688"/>
              <a:chOff x="1140417" y="1143773"/>
              <a:chExt cx="3238913" cy="2534688"/>
            </a:xfrm>
          </p:grpSpPr>
          <p:sp>
            <p:nvSpPr>
              <p:cNvPr id="45" name="Rectangle 44">
                <a:extLst>
                  <a:ext uri="{FF2B5EF4-FFF2-40B4-BE49-F238E27FC236}">
                    <a16:creationId xmlns:a16="http://schemas.microsoft.com/office/drawing/2014/main" id="{801E6D89-4EDB-40E9-B87B-33A492681F60}"/>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8D25CB91-60A8-4B5A-AEC7-D6480B0E247B}"/>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48980"/>
          </a:xfrm>
        </p:spPr>
        <p:txBody>
          <a:bodyPr>
            <a:noAutofit/>
          </a:bodyPr>
          <a:lstStyle>
            <a:lvl1pPr>
              <a:defRPr>
                <a:solidFill>
                  <a:schemeClr val="accent1"/>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3" name="Text Placeholder 3">
            <a:extLst>
              <a:ext uri="{FF2B5EF4-FFF2-40B4-BE49-F238E27FC236}">
                <a16:creationId xmlns:a16="http://schemas.microsoft.com/office/drawing/2014/main" id="{FAB71782-1616-4C0E-9E81-B9A0A46045B4}"/>
              </a:ext>
            </a:extLst>
          </p:cNvPr>
          <p:cNvSpPr>
            <a:spLocks noGrp="1"/>
          </p:cNvSpPr>
          <p:nvPr>
            <p:ph type="body" sz="quarter" idx="23"/>
          </p:nvPr>
        </p:nvSpPr>
        <p:spPr>
          <a:xfrm>
            <a:off x="835389" y="1524764"/>
            <a:ext cx="4447176"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19">
            <a:extLst>
              <a:ext uri="{FF2B5EF4-FFF2-40B4-BE49-F238E27FC236}">
                <a16:creationId xmlns:a16="http://schemas.microsoft.com/office/drawing/2014/main" id="{F3F2FA55-2277-4FF0-8685-2DDAE0EA601D}"/>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49" name="Slide Number Placeholder 2">
            <a:extLst>
              <a:ext uri="{FF2B5EF4-FFF2-40B4-BE49-F238E27FC236}">
                <a16:creationId xmlns:a16="http://schemas.microsoft.com/office/drawing/2014/main" id="{A2695423-30B6-403F-A776-A92A111B9DED}"/>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504546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cons - 6">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06220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cons - 6 with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7A1645B-1567-4A3A-8699-AE142EB76B22}"/>
              </a:ext>
            </a:extLst>
          </p:cNvPr>
          <p:cNvGrpSpPr/>
          <p:nvPr/>
        </p:nvGrpSpPr>
        <p:grpSpPr>
          <a:xfrm>
            <a:off x="7855542" y="1143773"/>
            <a:ext cx="3238913" cy="5150855"/>
            <a:chOff x="1140417" y="1143773"/>
            <a:chExt cx="3238913" cy="5150855"/>
          </a:xfrm>
        </p:grpSpPr>
        <p:grpSp>
          <p:nvGrpSpPr>
            <p:cNvPr id="59" name="Group 58">
              <a:extLst>
                <a:ext uri="{FF2B5EF4-FFF2-40B4-BE49-F238E27FC236}">
                  <a16:creationId xmlns:a16="http://schemas.microsoft.com/office/drawing/2014/main" id="{2095D188-87E7-4F46-9D71-F2316D8892EC}"/>
                </a:ext>
              </a:extLst>
            </p:cNvPr>
            <p:cNvGrpSpPr/>
            <p:nvPr userDrawn="1"/>
          </p:nvGrpSpPr>
          <p:grpSpPr>
            <a:xfrm>
              <a:off x="1140417" y="3759940"/>
              <a:ext cx="3238913" cy="2534688"/>
              <a:chOff x="1140417" y="1143773"/>
              <a:chExt cx="3238913" cy="2534688"/>
            </a:xfrm>
          </p:grpSpPr>
          <p:sp>
            <p:nvSpPr>
              <p:cNvPr id="63" name="Rectangle 62">
                <a:extLst>
                  <a:ext uri="{FF2B5EF4-FFF2-40B4-BE49-F238E27FC236}">
                    <a16:creationId xmlns:a16="http://schemas.microsoft.com/office/drawing/2014/main" id="{AFB95FDC-6117-495C-B1B4-D11C301CDEF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3300523-3E91-41BA-BC27-8319D26CC3EE}"/>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A44AF3-0CB1-4D95-9F4E-891BFEE653BF}"/>
                </a:ext>
              </a:extLst>
            </p:cNvPr>
            <p:cNvGrpSpPr/>
            <p:nvPr userDrawn="1"/>
          </p:nvGrpSpPr>
          <p:grpSpPr>
            <a:xfrm>
              <a:off x="1140417" y="1143773"/>
              <a:ext cx="3238913" cy="2534688"/>
              <a:chOff x="1140417" y="1143773"/>
              <a:chExt cx="3238913" cy="2534688"/>
            </a:xfrm>
          </p:grpSpPr>
          <p:sp>
            <p:nvSpPr>
              <p:cNvPr id="61" name="Rectangle 60">
                <a:extLst>
                  <a:ext uri="{FF2B5EF4-FFF2-40B4-BE49-F238E27FC236}">
                    <a16:creationId xmlns:a16="http://schemas.microsoft.com/office/drawing/2014/main" id="{9AD7B413-8A78-4AA0-A506-C5135A6CF6C3}"/>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02666E79-D061-49D2-9978-BB931B314C5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 name="Group 50">
            <a:extLst>
              <a:ext uri="{FF2B5EF4-FFF2-40B4-BE49-F238E27FC236}">
                <a16:creationId xmlns:a16="http://schemas.microsoft.com/office/drawing/2014/main" id="{2CB8143B-C8AA-4E41-9B6B-C1B33381304F}"/>
              </a:ext>
            </a:extLst>
          </p:cNvPr>
          <p:cNvGrpSpPr/>
          <p:nvPr/>
        </p:nvGrpSpPr>
        <p:grpSpPr>
          <a:xfrm>
            <a:off x="4497980" y="1143773"/>
            <a:ext cx="3238913" cy="5150855"/>
            <a:chOff x="1140417" y="1143773"/>
            <a:chExt cx="3238913" cy="5150855"/>
          </a:xfrm>
        </p:grpSpPr>
        <p:grpSp>
          <p:nvGrpSpPr>
            <p:cNvPr id="52" name="Group 51">
              <a:extLst>
                <a:ext uri="{FF2B5EF4-FFF2-40B4-BE49-F238E27FC236}">
                  <a16:creationId xmlns:a16="http://schemas.microsoft.com/office/drawing/2014/main" id="{89535D6E-82F5-426B-B4A3-2F36852D13CD}"/>
                </a:ext>
              </a:extLst>
            </p:cNvPr>
            <p:cNvGrpSpPr/>
            <p:nvPr userDrawn="1"/>
          </p:nvGrpSpPr>
          <p:grpSpPr>
            <a:xfrm>
              <a:off x="1140417" y="3759940"/>
              <a:ext cx="3238913" cy="2534688"/>
              <a:chOff x="1140417" y="1143773"/>
              <a:chExt cx="3238913" cy="2534688"/>
            </a:xfrm>
          </p:grpSpPr>
          <p:sp>
            <p:nvSpPr>
              <p:cNvPr id="56" name="Rectangle 55">
                <a:extLst>
                  <a:ext uri="{FF2B5EF4-FFF2-40B4-BE49-F238E27FC236}">
                    <a16:creationId xmlns:a16="http://schemas.microsoft.com/office/drawing/2014/main" id="{67E1F879-6A22-4B7F-B2C8-1F06E284A0B2}"/>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104AB75-344B-4B24-B3D9-966471FF21E3}"/>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8705576-423B-4E9F-B371-1FB31441CE4A}"/>
                </a:ext>
              </a:extLst>
            </p:cNvPr>
            <p:cNvGrpSpPr/>
            <p:nvPr userDrawn="1"/>
          </p:nvGrpSpPr>
          <p:grpSpPr>
            <a:xfrm>
              <a:off x="1140417" y="1143773"/>
              <a:ext cx="3238913" cy="2534688"/>
              <a:chOff x="1140417" y="1143773"/>
              <a:chExt cx="3238913" cy="2534688"/>
            </a:xfrm>
          </p:grpSpPr>
          <p:sp>
            <p:nvSpPr>
              <p:cNvPr id="54" name="Rectangle 53">
                <a:extLst>
                  <a:ext uri="{FF2B5EF4-FFF2-40B4-BE49-F238E27FC236}">
                    <a16:creationId xmlns:a16="http://schemas.microsoft.com/office/drawing/2014/main" id="{8B0CEE0D-01B8-4461-8A29-0ED53F63163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7A1C256-180B-4867-BED1-9B6ED6C03E75}"/>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a:extLst>
              <a:ext uri="{FF2B5EF4-FFF2-40B4-BE49-F238E27FC236}">
                <a16:creationId xmlns:a16="http://schemas.microsoft.com/office/drawing/2014/main" id="{78F52ED7-355D-4C98-94CA-DE72B5C69D9B}"/>
              </a:ext>
            </a:extLst>
          </p:cNvPr>
          <p:cNvGrpSpPr/>
          <p:nvPr/>
        </p:nvGrpSpPr>
        <p:grpSpPr>
          <a:xfrm>
            <a:off x="1140417" y="1143773"/>
            <a:ext cx="3238913" cy="5150855"/>
            <a:chOff x="1140417" y="1143773"/>
            <a:chExt cx="3238913" cy="5150855"/>
          </a:xfrm>
        </p:grpSpPr>
        <p:grpSp>
          <p:nvGrpSpPr>
            <p:cNvPr id="48" name="Group 47">
              <a:extLst>
                <a:ext uri="{FF2B5EF4-FFF2-40B4-BE49-F238E27FC236}">
                  <a16:creationId xmlns:a16="http://schemas.microsoft.com/office/drawing/2014/main" id="{DD0B2F71-E83F-4914-8B58-E4FBBCDFE7F5}"/>
                </a:ext>
              </a:extLst>
            </p:cNvPr>
            <p:cNvGrpSpPr/>
            <p:nvPr userDrawn="1"/>
          </p:nvGrpSpPr>
          <p:grpSpPr>
            <a:xfrm>
              <a:off x="1140417" y="3759940"/>
              <a:ext cx="3238913" cy="2534688"/>
              <a:chOff x="1140417" y="1143773"/>
              <a:chExt cx="3238913" cy="2534688"/>
            </a:xfrm>
          </p:grpSpPr>
          <p:sp>
            <p:nvSpPr>
              <p:cNvPr id="49" name="Rectangle 48">
                <a:extLst>
                  <a:ext uri="{FF2B5EF4-FFF2-40B4-BE49-F238E27FC236}">
                    <a16:creationId xmlns:a16="http://schemas.microsoft.com/office/drawing/2014/main" id="{DAB575A9-7767-47E6-9D1C-275036B36E1A}"/>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BC51A9B3-EADD-4E94-99F9-F084503DCAF4}"/>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3453CE-F99B-4554-A7F3-700572141874}"/>
                </a:ext>
              </a:extLst>
            </p:cNvPr>
            <p:cNvGrpSpPr/>
            <p:nvPr userDrawn="1"/>
          </p:nvGrpSpPr>
          <p:grpSpPr>
            <a:xfrm>
              <a:off x="1140417" y="1143773"/>
              <a:ext cx="3238913" cy="2534688"/>
              <a:chOff x="1140417" y="1143773"/>
              <a:chExt cx="3238913" cy="2534688"/>
            </a:xfrm>
          </p:grpSpPr>
          <p:sp>
            <p:nvSpPr>
              <p:cNvPr id="23" name="Rectangle 22">
                <a:extLst>
                  <a:ext uri="{FF2B5EF4-FFF2-40B4-BE49-F238E27FC236}">
                    <a16:creationId xmlns:a16="http://schemas.microsoft.com/office/drawing/2014/main" id="{9D7866D9-6927-4900-8823-BB4F1E245FC7}"/>
                  </a:ext>
                </a:extLst>
              </p:cNvPr>
              <p:cNvSpPr/>
              <p:nvPr userDrawn="1"/>
            </p:nvSpPr>
            <p:spPr>
              <a:xfrm>
                <a:off x="1140417" y="1143773"/>
                <a:ext cx="3232151" cy="2524126"/>
              </a:xfrm>
              <a:prstGeom prst="rect">
                <a:avLst/>
              </a:prstGeom>
              <a:solidFill>
                <a:srgbClr val="00558C">
                  <a:alpha val="96000"/>
                </a:srgbClr>
              </a:solidFill>
              <a:ln>
                <a:noFill/>
              </a:ln>
              <a:effectLst>
                <a:outerShdw blurRad="254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auto"/>
                <a:endParaRPr lang="en-US" sz="2154" strike="noStrike" noProof="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8058AD-8639-49A4-AF79-E9811A6F9DBA}"/>
                  </a:ext>
                </a:extLst>
              </p:cNvPr>
              <p:cNvSpPr/>
              <p:nvPr userDrawn="1"/>
            </p:nvSpPr>
            <p:spPr>
              <a:xfrm>
                <a:off x="1140418" y="3621475"/>
                <a:ext cx="3238912" cy="569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10826150" cy="536889"/>
          </a:xfrm>
        </p:spPr>
        <p:txBody>
          <a:bodyPr>
            <a:noAutofit/>
          </a:bodyPr>
          <a:lstStyle>
            <a:lvl1pPr>
              <a:defRPr>
                <a:solidFill>
                  <a:schemeClr val="bg2"/>
                </a:solidFill>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consecteteur</a:t>
            </a:r>
            <a:r>
              <a:rPr lang="en-US" dirty="0"/>
              <a:t> </a:t>
            </a:r>
            <a:r>
              <a:rPr lang="en-US" dirty="0" err="1"/>
              <a:t>solearus</a:t>
            </a:r>
            <a:r>
              <a:rPr lang="en-US" dirty="0"/>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65" name="Slide Number Placeholder 2">
            <a:extLst>
              <a:ext uri="{FF2B5EF4-FFF2-40B4-BE49-F238E27FC236}">
                <a16:creationId xmlns:a16="http://schemas.microsoft.com/office/drawing/2014/main" id="{87A60FA2-89DA-4C6E-A7D6-D9817DFDC9F6}"/>
              </a:ext>
            </a:extLst>
          </p:cNvPr>
          <p:cNvSpPr>
            <a:spLocks noGrp="1"/>
          </p:cNvSpPr>
          <p:nvPr>
            <p:ph type="sldNum" sz="quarter" idx="10"/>
          </p:nvPr>
        </p:nvSpPr>
        <p:spPr>
          <a:xfrm>
            <a:off x="11326439" y="6356350"/>
            <a:ext cx="613311" cy="365125"/>
          </a:xfrm>
        </p:spPr>
        <p:txBody>
          <a:bodyPr/>
          <a:lstStyle>
            <a:lvl1pPr>
              <a:defRPr>
                <a:solidFill>
                  <a:schemeClr val="bg2"/>
                </a:solidFill>
              </a:defRPr>
            </a:lvl1pPr>
          </a:lstStyle>
          <a:p>
            <a:fld id="{71D586D2-677B-458F-B417-DB589973A882}" type="slidenum">
              <a:rPr lang="en-US" smtClean="0"/>
              <a:pPr/>
              <a:t>‹#›</a:t>
            </a:fld>
            <a:endParaRPr lang="en-US" dirty="0"/>
          </a:p>
        </p:txBody>
      </p:sp>
      <p:pic>
        <p:nvPicPr>
          <p:cNvPr id="39" name="Picture 38">
            <a:extLst>
              <a:ext uri="{FF2B5EF4-FFF2-40B4-BE49-F238E27FC236}">
                <a16:creationId xmlns:a16="http://schemas.microsoft.com/office/drawing/2014/main" id="{2CF82CCE-A6BE-44B9-839B-48CF775EAE9E}"/>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12220309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4"/>
            <a:ext cx="3294247" cy="4160837"/>
          </a:xfrm>
          <a:prstGeom prst="rect">
            <a:avLst/>
          </a:prstGeom>
        </p:spPr>
        <p:txBody>
          <a:bodyPr>
            <a:noAutofit/>
          </a:bodyPr>
          <a:lstStyle>
            <a:lvl1pPr marL="91440">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40" name="Text Placeholder 8">
            <a:extLst>
              <a:ext uri="{FF2B5EF4-FFF2-40B4-BE49-F238E27FC236}">
                <a16:creationId xmlns:a16="http://schemas.microsoft.com/office/drawing/2014/main" id="{AD8A160D-FA13-41BD-B704-44948B74FDF3}"/>
              </a:ext>
            </a:extLst>
          </p:cNvPr>
          <p:cNvSpPr>
            <a:spLocks noGrp="1"/>
          </p:cNvSpPr>
          <p:nvPr>
            <p:ph type="body" sz="quarter" idx="39" hasCustomPrompt="1"/>
          </p:nvPr>
        </p:nvSpPr>
        <p:spPr>
          <a:xfrm>
            <a:off x="838199" y="1828800"/>
            <a:ext cx="3294250" cy="529517"/>
          </a:xfrm>
          <a:prstGeom prst="rect">
            <a:avLst/>
          </a:prstGeom>
        </p:spPr>
        <p:txBody>
          <a:bodyPr anchor="b">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1" name="Text Placeholder 19">
            <a:extLst>
              <a:ext uri="{FF2B5EF4-FFF2-40B4-BE49-F238E27FC236}">
                <a16:creationId xmlns:a16="http://schemas.microsoft.com/office/drawing/2014/main" id="{B8DF6E7B-58D0-4517-9F42-E459C2996EA7}"/>
              </a:ext>
            </a:extLst>
          </p:cNvPr>
          <p:cNvSpPr>
            <a:spLocks noGrp="1"/>
          </p:cNvSpPr>
          <p:nvPr>
            <p:ph type="body" sz="quarter" idx="15" hasCustomPrompt="1"/>
          </p:nvPr>
        </p:nvSpPr>
        <p:spPr>
          <a:xfrm>
            <a:off x="835389" y="171976"/>
            <a:ext cx="3294247"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9" name="Straight Connector 18">
            <a:extLst>
              <a:ext uri="{FF2B5EF4-FFF2-40B4-BE49-F238E27FC236}">
                <a16:creationId xmlns:a16="http://schemas.microsoft.com/office/drawing/2014/main" id="{9B222192-CC29-4246-A0B4-82804A0891F1}"/>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124D769-1A71-45C0-976A-5ABB644EA3C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4" name="Slide Number Placeholder 2">
            <a:extLst>
              <a:ext uri="{FF2B5EF4-FFF2-40B4-BE49-F238E27FC236}">
                <a16:creationId xmlns:a16="http://schemas.microsoft.com/office/drawing/2014/main" id="{4D2E5299-80D5-4A16-A6A9-6E892C9AA9F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2422412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 QUOT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5"/>
            <a:ext cx="3294247" cy="1979224"/>
          </a:xfrm>
          <a:prstGeom prst="rect">
            <a:avLst/>
          </a:prstGeom>
        </p:spPr>
        <p:txBody>
          <a:bodyPr>
            <a:noAutofit/>
          </a:bodyPr>
          <a:lstStyle>
            <a:lvl1pPr marL="0" indent="0">
              <a:buNone/>
              <a:defRPr sz="1400">
                <a:solidFill>
                  <a:schemeClr val="accent5"/>
                </a:solidFill>
              </a:defRPr>
            </a:lvl1pPr>
            <a:lvl2pPr>
              <a:defRPr sz="1400"/>
            </a:lvl2pPr>
            <a:lvl3pPr>
              <a:defRPr sz="1400"/>
            </a:lvl3pPr>
            <a:lvl4pPr>
              <a:defRPr sz="1400"/>
            </a:lvl4pPr>
            <a:lvl5pPr>
              <a:defRPr sz="1400"/>
            </a:lvl5pPr>
          </a:lstStyle>
          <a:p>
            <a:pPr lvl="0"/>
            <a:r>
              <a:rPr lang="en-US"/>
              <a:t>Click to edit Master text styles</a:t>
            </a:r>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 Sed </a:t>
            </a:r>
            <a:r>
              <a:rPr lang="en-US" dirty="0" err="1"/>
              <a:t>ullamcorper</a:t>
            </a:r>
            <a:r>
              <a:rPr lang="en-US" dirty="0"/>
              <a:t> </a:t>
            </a:r>
            <a:r>
              <a:rPr lang="en-US" dirty="0" err="1"/>
              <a:t>est</a:t>
            </a:r>
            <a:r>
              <a:rPr lang="en-US" dirty="0"/>
              <a:t> vel </a:t>
            </a:r>
            <a:r>
              <a:rPr lang="en-US" dirty="0" err="1"/>
              <a:t>mauris</a:t>
            </a:r>
            <a:r>
              <a:rPr lang="en-US" dirty="0"/>
              <a:t> </a:t>
            </a:r>
            <a:r>
              <a:rPr lang="en-US" dirty="0" err="1"/>
              <a:t>tincidunt</a:t>
            </a:r>
            <a:r>
              <a:rPr lang="en-US" dirty="0"/>
              <a:t> </a:t>
            </a:r>
            <a:r>
              <a:rPr lang="en-US" dirty="0" err="1"/>
              <a:t>mollis</a:t>
            </a:r>
            <a:r>
              <a:rPr lang="en-US" dirty="0"/>
              <a:t>. </a:t>
            </a:r>
            <a:r>
              <a:rPr lang="en-US" dirty="0" err="1"/>
              <a:t>Aliquam</a:t>
            </a:r>
            <a:r>
              <a:rPr lang="en-US" dirty="0"/>
              <a:t> </a:t>
            </a:r>
            <a:r>
              <a:rPr lang="en-US" dirty="0" err="1"/>
              <a:t>congue</a:t>
            </a:r>
            <a:r>
              <a:rPr lang="en-US" dirty="0"/>
              <a:t> </a:t>
            </a:r>
            <a:r>
              <a:rPr lang="en-US" dirty="0" err="1"/>
              <a:t>sagittis</a:t>
            </a:r>
            <a:r>
              <a:rPr lang="en-US" dirty="0"/>
              <a:t>.</a:t>
            </a:r>
          </a:p>
        </p:txBody>
      </p:sp>
      <p:pic>
        <p:nvPicPr>
          <p:cNvPr id="17" name="Picture 16">
            <a:extLst>
              <a:ext uri="{FF2B5EF4-FFF2-40B4-BE49-F238E27FC236}">
                <a16:creationId xmlns:a16="http://schemas.microsoft.com/office/drawing/2014/main" id="{B09F96E7-7509-4B71-AAE7-8135DEBD0D6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0538614" flipH="1" flipV="1">
            <a:off x="448621" y="5024142"/>
            <a:ext cx="323700" cy="1069810"/>
          </a:xfrm>
          <a:prstGeom prst="rect">
            <a:avLst/>
          </a:prstGeom>
        </p:spPr>
      </p:pic>
      <p:sp>
        <p:nvSpPr>
          <p:cNvPr id="19" name="Text Placeholder 19">
            <a:extLst>
              <a:ext uri="{FF2B5EF4-FFF2-40B4-BE49-F238E27FC236}">
                <a16:creationId xmlns:a16="http://schemas.microsoft.com/office/drawing/2014/main" id="{E1D83A41-3656-4A50-8DA3-D1EF413D5989}"/>
              </a:ext>
            </a:extLst>
          </p:cNvPr>
          <p:cNvSpPr>
            <a:spLocks noGrp="1"/>
          </p:cNvSpPr>
          <p:nvPr>
            <p:ph type="body" sz="quarter" idx="15" hasCustomPrompt="1"/>
          </p:nvPr>
        </p:nvSpPr>
        <p:spPr>
          <a:xfrm>
            <a:off x="838198" y="6070199"/>
            <a:ext cx="3294247" cy="659902"/>
          </a:xfrm>
          <a:prstGeom prst="rect">
            <a:avLst/>
          </a:prstGeom>
        </p:spPr>
        <p:txBody>
          <a:bodyPr>
            <a:noAutofit/>
          </a:bodyPr>
          <a:lstStyle>
            <a:lvl1pPr marL="0" indent="0">
              <a:buNone/>
              <a:defRPr sz="1320" b="0"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 Name, Title at Company</a:t>
            </a:r>
          </a:p>
        </p:txBody>
      </p:sp>
      <p:sp>
        <p:nvSpPr>
          <p:cNvPr id="25" name="Text Placeholder 21">
            <a:extLst>
              <a:ext uri="{FF2B5EF4-FFF2-40B4-BE49-F238E27FC236}">
                <a16:creationId xmlns:a16="http://schemas.microsoft.com/office/drawing/2014/main" id="{DFA58967-F75D-42C5-B7FC-7FD66C48DBE8}"/>
              </a:ext>
            </a:extLst>
          </p:cNvPr>
          <p:cNvSpPr>
            <a:spLocks noGrp="1"/>
          </p:cNvSpPr>
          <p:nvPr>
            <p:ph type="body" sz="quarter" idx="42" hasCustomPrompt="1"/>
          </p:nvPr>
        </p:nvSpPr>
        <p:spPr>
          <a:xfrm>
            <a:off x="838198" y="1857644"/>
            <a:ext cx="3294247" cy="52423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Company Profile</a:t>
            </a:r>
          </a:p>
        </p:txBody>
      </p:sp>
      <p:sp>
        <p:nvSpPr>
          <p:cNvPr id="28" name="Text Placeholder 11">
            <a:extLst>
              <a:ext uri="{FF2B5EF4-FFF2-40B4-BE49-F238E27FC236}">
                <a16:creationId xmlns:a16="http://schemas.microsoft.com/office/drawing/2014/main" id="{9266E3B6-54DB-4BB4-BC90-219F0EEEE390}"/>
              </a:ext>
            </a:extLst>
          </p:cNvPr>
          <p:cNvSpPr>
            <a:spLocks noGrp="1"/>
          </p:cNvSpPr>
          <p:nvPr>
            <p:ph type="body" sz="quarter" idx="43" hasCustomPrompt="1"/>
          </p:nvPr>
        </p:nvSpPr>
        <p:spPr>
          <a:xfrm>
            <a:off x="839966" y="4636533"/>
            <a:ext cx="3318192" cy="1305767"/>
          </a:xfrm>
          <a:prstGeom prst="rect">
            <a:avLst/>
          </a:prstGeom>
        </p:spPr>
        <p:txBody>
          <a:bodyPr anchor="b">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fermentum </a:t>
            </a:r>
            <a:r>
              <a:rPr lang="en-US" dirty="0" err="1"/>
              <a:t>quam</a:t>
            </a:r>
            <a:r>
              <a:rPr lang="en-US" dirty="0"/>
              <a:t> </a:t>
            </a:r>
            <a:r>
              <a:rPr lang="en-US" dirty="0" err="1"/>
              <a:t>quis</a:t>
            </a:r>
            <a:r>
              <a:rPr lang="en-US" dirty="0"/>
              <a:t> </a:t>
            </a:r>
            <a:r>
              <a:rPr lang="en-US" dirty="0" err="1"/>
              <a:t>justo</a:t>
            </a:r>
            <a:r>
              <a:rPr lang="en-US" dirty="0"/>
              <a:t> </a:t>
            </a:r>
            <a:r>
              <a:rPr lang="en-US" dirty="0" err="1"/>
              <a:t>varius</a:t>
            </a:r>
            <a:r>
              <a:rPr lang="en-US" dirty="0"/>
              <a:t>, ac gravida </a:t>
            </a:r>
            <a:r>
              <a:rPr lang="en-US" dirty="0" err="1"/>
              <a:t>justo</a:t>
            </a:r>
            <a:r>
              <a:rPr lang="en-US" dirty="0"/>
              <a:t> </a:t>
            </a:r>
            <a:r>
              <a:rPr lang="en-US" dirty="0" err="1"/>
              <a:t>consectetur</a:t>
            </a:r>
            <a:r>
              <a:rPr lang="en-US" dirty="0"/>
              <a:t>.”</a:t>
            </a:r>
          </a:p>
        </p:txBody>
      </p:sp>
      <p:sp>
        <p:nvSpPr>
          <p:cNvPr id="21" name="Text Placeholder 19">
            <a:extLst>
              <a:ext uri="{FF2B5EF4-FFF2-40B4-BE49-F238E27FC236}">
                <a16:creationId xmlns:a16="http://schemas.microsoft.com/office/drawing/2014/main" id="{FA1F8F23-DE42-4657-8CA1-E2D7F9C91898}"/>
              </a:ext>
            </a:extLst>
          </p:cNvPr>
          <p:cNvSpPr>
            <a:spLocks noGrp="1"/>
          </p:cNvSpPr>
          <p:nvPr>
            <p:ph type="body" sz="quarter" idx="44" hasCustomPrompt="1"/>
          </p:nvPr>
        </p:nvSpPr>
        <p:spPr>
          <a:xfrm>
            <a:off x="835389" y="171976"/>
            <a:ext cx="331819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24" name="Straight Connector 23">
            <a:extLst>
              <a:ext uri="{FF2B5EF4-FFF2-40B4-BE49-F238E27FC236}">
                <a16:creationId xmlns:a16="http://schemas.microsoft.com/office/drawing/2014/main" id="{04972511-FCFF-411E-B360-ECCB24FB2F3A}"/>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782F182-221C-486F-A17F-CC429C3AF37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7" name="Slide Number Placeholder 2">
            <a:extLst>
              <a:ext uri="{FF2B5EF4-FFF2-40B4-BE49-F238E27FC236}">
                <a16:creationId xmlns:a16="http://schemas.microsoft.com/office/drawing/2014/main" id="{4DFABEBE-8E1F-4ED5-AE55-BB0576F33FE3}"/>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2098322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4A96F-DEC4-4646-9A78-C9E40E197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711719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pic>
        <p:nvPicPr>
          <p:cNvPr id="16" name="Picture 15">
            <a:extLst>
              <a:ext uri="{FF2B5EF4-FFF2-40B4-BE49-F238E27FC236}">
                <a16:creationId xmlns:a16="http://schemas.microsoft.com/office/drawing/2014/main" id="{CDBC0360-3DEE-418F-B73E-BA2F1A93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553" y="0"/>
            <a:ext cx="4132447" cy="6858000"/>
          </a:xfrm>
          <a:prstGeom prst="rect">
            <a:avLst/>
          </a:prstGeom>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347051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 PICTURE A">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2CC4-28AE-4695-AEB9-4AB79393B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463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1301"/>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091927DF-3A93-43C6-A94B-90F6622516BF}"/>
              </a:ext>
            </a:extLst>
          </p:cNvPr>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23C9A20-74CD-47F0-B1D4-3E301F4EC1A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descr="001">
            <a:extLst>
              <a:ext uri="{FF2B5EF4-FFF2-40B4-BE49-F238E27FC236}">
                <a16:creationId xmlns:a16="http://schemas.microsoft.com/office/drawing/2014/main" id="{07A49C65-E387-456F-9F3E-B862B2B18460}"/>
              </a:ext>
            </a:extLst>
          </p:cNvPr>
          <p:cNvPicPr>
            <a:picLocks noChangeAspect="1"/>
          </p:cNvPicPr>
          <p:nvPr/>
        </p:nvPicPr>
        <p:blipFill>
          <a:blip r:embed="rId4"/>
          <a:stretch>
            <a:fillRect/>
          </a:stretch>
        </p:blipFill>
        <p:spPr>
          <a:xfrm>
            <a:off x="199155" y="2415136"/>
            <a:ext cx="604704" cy="279044"/>
          </a:xfrm>
          <a:prstGeom prst="rect">
            <a:avLst/>
          </a:prstGeom>
          <a:noFill/>
          <a:ln w="9525">
            <a:noFill/>
          </a:ln>
        </p:spPr>
      </p:pic>
    </p:spTree>
    <p:extLst>
      <p:ext uri="{BB962C8B-B14F-4D97-AF65-F5344CB8AC3E}">
        <p14:creationId xmlns:p14="http://schemas.microsoft.com/office/powerpoint/2010/main" val="42298476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with Caption 2 -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B1078B-27FE-4AD2-A1AD-DF4DEFF56DD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0B7AFEC4-AE7C-424D-AB58-6E91707892E2}"/>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804663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EB6055D-A74D-44E2-9D48-ED62F8DE1C1A}"/>
              </a:ext>
            </a:extLst>
          </p:cNvPr>
          <p:cNvPicPr>
            <a:picLocks noChangeAspect="1"/>
          </p:cNvPicPr>
          <p:nvPr/>
        </p:nvPicPr>
        <p:blipFill rotWithShape="1">
          <a:blip r:embed="rId2"/>
          <a:srcRect l="32165"/>
          <a:stretch/>
        </p:blipFill>
        <p:spPr>
          <a:xfrm>
            <a:off x="8056743" y="0"/>
            <a:ext cx="413525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9288065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 LEF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84215-21C3-4DBF-86F2-A15940820191}"/>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1105113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icture with Ca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8068E3-61C9-4BD5-956C-33D1E0824041}"/>
              </a:ext>
            </a:extLst>
          </p:cNvPr>
          <p:cNvPicPr>
            <a:picLocks noChangeAspect="1"/>
          </p:cNvPicPr>
          <p:nvPr/>
        </p:nvPicPr>
        <p:blipFill rotWithShape="1">
          <a:blip r:embed="rId2"/>
          <a:srcRect l="14610" r="17510"/>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467862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icture with Caption - LEFT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B9E2A6-C314-43AA-BED7-AF710E8E149E}"/>
              </a:ext>
            </a:extLst>
          </p:cNvPr>
          <p:cNvPicPr>
            <a:picLocks noChangeAspect="1"/>
          </p:cNvPicPr>
          <p:nvPr/>
        </p:nvPicPr>
        <p:blipFill rotWithShape="1">
          <a:blip r:embed="rId2"/>
          <a:srcRect l="19869" r="12342"/>
          <a:stretch/>
        </p:blipFill>
        <p:spPr>
          <a:xfrm flipH="1">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2154431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icture with Caption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7F7006-AB91-4425-90DB-7D78CD968244}"/>
              </a:ext>
            </a:extLst>
          </p:cNvPr>
          <p:cNvPicPr>
            <a:picLocks noChangeAspect="1"/>
          </p:cNvPicPr>
          <p:nvPr/>
        </p:nvPicPr>
        <p:blipFill rotWithShape="1">
          <a:blip r:embed="rId2"/>
          <a:srcRect l="25061" r="7059"/>
          <a:stretch/>
        </p:blipFill>
        <p:spPr>
          <a:xfrm>
            <a:off x="8053933" y="0"/>
            <a:ext cx="413806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r>
              <a:rPr lang="en-US"/>
              <a:t>Click to edit Master text styles</a:t>
            </a:r>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3" name="Straight Connector 12">
            <a:extLst>
              <a:ext uri="{FF2B5EF4-FFF2-40B4-BE49-F238E27FC236}">
                <a16:creationId xmlns:a16="http://schemas.microsoft.com/office/drawing/2014/main" id="{1533F7EF-E3C2-441C-82AF-84F8D3501B6E}"/>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0D216DE-52C4-4982-BE07-0BB41DFD11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pic>
        <p:nvPicPr>
          <p:cNvPr id="17" name="Picture 16">
            <a:extLst>
              <a:ext uri="{FF2B5EF4-FFF2-40B4-BE49-F238E27FC236}">
                <a16:creationId xmlns:a16="http://schemas.microsoft.com/office/drawing/2014/main" id="{D2D193CA-92E0-4880-84FE-B02AC61B0A20}"/>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1" name="Slide Number Placeholder 2">
            <a:extLst>
              <a:ext uri="{FF2B5EF4-FFF2-40B4-BE49-F238E27FC236}">
                <a16:creationId xmlns:a16="http://schemas.microsoft.com/office/drawing/2014/main" id="{ED7D732B-2D02-4DE3-BA82-E5D73BAB51D3}"/>
              </a:ext>
            </a:extLst>
          </p:cNvPr>
          <p:cNvSpPr>
            <a:spLocks noGrp="1"/>
          </p:cNvSpPr>
          <p:nvPr>
            <p:ph type="sldNum" sz="quarter" idx="10"/>
          </p:nvPr>
        </p:nvSpPr>
        <p:spPr>
          <a:xfrm>
            <a:off x="11326439" y="6356350"/>
            <a:ext cx="613311" cy="365125"/>
          </a:xfrm>
        </p:spPr>
        <p:txBody>
          <a:bodyPr/>
          <a:lstStyle>
            <a:lvl1pPr>
              <a:defRPr>
                <a:solidFill>
                  <a:schemeClr val="bg1"/>
                </a:solidFill>
              </a:defRPr>
            </a:lvl1p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825649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icture with Caption - LEFT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19705-13CE-4C6B-801D-A665862A0F2C}"/>
              </a:ext>
            </a:extLst>
          </p:cNvPr>
          <p:cNvPicPr>
            <a:picLocks noChangeAspect="1"/>
          </p:cNvPicPr>
          <p:nvPr/>
        </p:nvPicPr>
        <p:blipFill rotWithShape="1">
          <a:blip r:embed="rId2"/>
          <a:srcRect r="32211"/>
          <a:stretch/>
        </p:blipFill>
        <p:spPr>
          <a:xfrm>
            <a:off x="0" y="0"/>
            <a:ext cx="4132444" cy="6858000"/>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dirty="0"/>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r>
              <a:rPr lang="en-US"/>
              <a:t>Click to edit Master text styles</a:t>
            </a:r>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
        <p:nvSpPr>
          <p:cNvPr id="13" name="Slide Number Placeholder 2">
            <a:extLst>
              <a:ext uri="{FF2B5EF4-FFF2-40B4-BE49-F238E27FC236}">
                <a16:creationId xmlns:a16="http://schemas.microsoft.com/office/drawing/2014/main" id="{6E26754D-C963-4196-873C-885AFD533C50}"/>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40804982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ED321F-F8A0-4312-A88F-B4BA94861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2" name="Title 1">
            <a:extLst>
              <a:ext uri="{FF2B5EF4-FFF2-40B4-BE49-F238E27FC236}">
                <a16:creationId xmlns:a16="http://schemas.microsoft.com/office/drawing/2014/main" id="{E822EED8-EEBF-454E-9B9A-C3E8EB8EE3D1}"/>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sp>
        <p:nvSpPr>
          <p:cNvPr id="8" name="Slide Number Placeholder 7">
            <a:extLst>
              <a:ext uri="{FF2B5EF4-FFF2-40B4-BE49-F238E27FC236}">
                <a16:creationId xmlns:a16="http://schemas.microsoft.com/office/drawing/2014/main" id="{16DB2346-354E-4E45-8047-16D39D8B1458}"/>
              </a:ext>
            </a:extLst>
          </p:cNvPr>
          <p:cNvSpPr>
            <a:spLocks noGrp="1"/>
          </p:cNvSpPr>
          <p:nvPr>
            <p:ph type="sldNum" sz="quarter" idx="10"/>
          </p:nvPr>
        </p:nvSpPr>
        <p:spPr/>
        <p:txBody>
          <a:bodyPr/>
          <a:lstStyle/>
          <a:p>
            <a:fld id="{71D586D2-677B-458F-B417-DB589973A882}" type="slidenum">
              <a:rPr lang="en-US" smtClean="0"/>
              <a:pPr/>
              <a:t>‹#›</a:t>
            </a:fld>
            <a:endParaRPr lang="en-US" dirty="0"/>
          </a:p>
        </p:txBody>
      </p:sp>
      <p:pic>
        <p:nvPicPr>
          <p:cNvPr id="9" name="Picture 8" descr="001">
            <a:extLst>
              <a:ext uri="{FF2B5EF4-FFF2-40B4-BE49-F238E27FC236}">
                <a16:creationId xmlns:a16="http://schemas.microsoft.com/office/drawing/2014/main" id="{EF482E8C-E9FA-4B77-B149-9FFB24BE1355}"/>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3" name="Text Placeholder 21">
            <a:extLst>
              <a:ext uri="{FF2B5EF4-FFF2-40B4-BE49-F238E27FC236}">
                <a16:creationId xmlns:a16="http://schemas.microsoft.com/office/drawing/2014/main" id="{E20BD737-00E6-4B39-82CB-9407B507E1E7}"/>
              </a:ext>
            </a:extLst>
          </p:cNvPr>
          <p:cNvSpPr>
            <a:spLocks noGrp="1"/>
          </p:cNvSpPr>
          <p:nvPr>
            <p:ph type="body" sz="quarter" idx="13"/>
          </p:nvPr>
        </p:nvSpPr>
        <p:spPr>
          <a:xfrm>
            <a:off x="838199" y="1997657"/>
            <a:ext cx="5181602"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4" name="Text Placeholder 21">
            <a:extLst>
              <a:ext uri="{FF2B5EF4-FFF2-40B4-BE49-F238E27FC236}">
                <a16:creationId xmlns:a16="http://schemas.microsoft.com/office/drawing/2014/main" id="{5DA454EB-6174-44E4-8F2B-5CA0F9F67588}"/>
              </a:ext>
            </a:extLst>
          </p:cNvPr>
          <p:cNvSpPr>
            <a:spLocks noGrp="1"/>
          </p:cNvSpPr>
          <p:nvPr>
            <p:ph type="body" sz="quarter" idx="14"/>
          </p:nvPr>
        </p:nvSpPr>
        <p:spPr>
          <a:xfrm>
            <a:off x="6172199" y="1997657"/>
            <a:ext cx="5510606" cy="4192006"/>
          </a:xfrm>
          <a:prstGeom prst="rect">
            <a:avLst/>
          </a:prstGeom>
        </p:spPr>
        <p:txBody>
          <a:bodyPr/>
          <a:lstStyle>
            <a:lvl1pPr>
              <a:defRPr sz="2200">
                <a:solidFill>
                  <a:schemeClr val="accent5"/>
                </a:solidFill>
              </a:defRPr>
            </a:lvl1pPr>
          </a:lstStyle>
          <a:p>
            <a:pPr lvl="0"/>
            <a:r>
              <a:rPr lang="en-US"/>
              <a:t>Click to edit Master text styles</a:t>
            </a:r>
          </a:p>
        </p:txBody>
      </p:sp>
      <p:sp>
        <p:nvSpPr>
          <p:cNvPr id="10" name="Text Placeholder 19">
            <a:extLst>
              <a:ext uri="{FF2B5EF4-FFF2-40B4-BE49-F238E27FC236}">
                <a16:creationId xmlns:a16="http://schemas.microsoft.com/office/drawing/2014/main" id="{46AA62CD-C786-412D-8E10-5413DDF8269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23459162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854AF0-555C-44ED-8072-87952BAA3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646238"/>
          </a:xfrm>
          <a:prstGeom prst="rect">
            <a:avLst/>
          </a:prstGeom>
        </p:spPr>
      </p:pic>
      <p:sp>
        <p:nvSpPr>
          <p:cNvPr id="3" name="Text Placeholder 2">
            <a:extLst>
              <a:ext uri="{FF2B5EF4-FFF2-40B4-BE49-F238E27FC236}">
                <a16:creationId xmlns:a16="http://schemas.microsoft.com/office/drawing/2014/main" id="{7187152A-4B25-49CF-BBE4-9A4E24A78F8C}"/>
              </a:ext>
            </a:extLst>
          </p:cNvPr>
          <p:cNvSpPr>
            <a:spLocks noGrp="1"/>
          </p:cNvSpPr>
          <p:nvPr>
            <p:ph type="body" idx="1"/>
          </p:nvPr>
        </p:nvSpPr>
        <p:spPr>
          <a:xfrm>
            <a:off x="839788" y="1681163"/>
            <a:ext cx="5157787"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D41088D-5687-4A23-9FD4-792ECDF5B444}"/>
              </a:ext>
            </a:extLst>
          </p:cNvPr>
          <p:cNvSpPr>
            <a:spLocks noGrp="1"/>
          </p:cNvSpPr>
          <p:nvPr>
            <p:ph type="body" sz="quarter" idx="3"/>
          </p:nvPr>
        </p:nvSpPr>
        <p:spPr>
          <a:xfrm>
            <a:off x="6172200" y="1681163"/>
            <a:ext cx="5492152"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0" name="Picture 9" descr="001">
            <a:extLst>
              <a:ext uri="{FF2B5EF4-FFF2-40B4-BE49-F238E27FC236}">
                <a16:creationId xmlns:a16="http://schemas.microsoft.com/office/drawing/2014/main" id="{CA7A937F-0D6B-4E0F-9077-9BA0BD231ABA}"/>
              </a:ext>
            </a:extLst>
          </p:cNvPr>
          <p:cNvPicPr>
            <a:picLocks noChangeAspect="1"/>
          </p:cNvPicPr>
          <p:nvPr/>
        </p:nvPicPr>
        <p:blipFill>
          <a:blip r:embed="rId3"/>
          <a:stretch>
            <a:fillRect/>
          </a:stretch>
        </p:blipFill>
        <p:spPr>
          <a:xfrm>
            <a:off x="199155" y="624204"/>
            <a:ext cx="604704" cy="279044"/>
          </a:xfrm>
          <a:prstGeom prst="rect">
            <a:avLst/>
          </a:prstGeom>
          <a:noFill/>
          <a:ln w="9525">
            <a:noFill/>
          </a:ln>
        </p:spPr>
      </p:pic>
      <p:sp>
        <p:nvSpPr>
          <p:cNvPr id="11" name="Slide Number Placeholder 10">
            <a:extLst>
              <a:ext uri="{FF2B5EF4-FFF2-40B4-BE49-F238E27FC236}">
                <a16:creationId xmlns:a16="http://schemas.microsoft.com/office/drawing/2014/main" id="{B059958B-9722-4638-9D15-A9A765D16A40}"/>
              </a:ext>
            </a:extLst>
          </p:cNvPr>
          <p:cNvSpPr>
            <a:spLocks noGrp="1"/>
          </p:cNvSpPr>
          <p:nvPr>
            <p:ph type="sldNum" sz="quarter" idx="10"/>
          </p:nvPr>
        </p:nvSpPr>
        <p:spPr/>
        <p:txBody>
          <a:bodyPr/>
          <a:lstStyle/>
          <a:p>
            <a:fld id="{71D586D2-677B-458F-B417-DB589973A882}" type="slidenum">
              <a:rPr lang="en-US" smtClean="0"/>
              <a:pPr/>
              <a:t>‹#›</a:t>
            </a:fld>
            <a:endParaRPr lang="en-US" dirty="0"/>
          </a:p>
        </p:txBody>
      </p:sp>
      <p:sp>
        <p:nvSpPr>
          <p:cNvPr id="12" name="Title 11">
            <a:extLst>
              <a:ext uri="{FF2B5EF4-FFF2-40B4-BE49-F238E27FC236}">
                <a16:creationId xmlns:a16="http://schemas.microsoft.com/office/drawing/2014/main" id="{B94AE88C-FAE2-4332-AF0E-292054E98884}"/>
              </a:ext>
            </a:extLst>
          </p:cNvPr>
          <p:cNvSpPr>
            <a:spLocks noGrp="1"/>
          </p:cNvSpPr>
          <p:nvPr>
            <p:ph type="title" hasCustomPrompt="1"/>
          </p:nvPr>
        </p:nvSpPr>
        <p:spPr/>
        <p:txBody>
          <a:bodyPr>
            <a:noAutofit/>
          </a:bodyPr>
          <a:lstStyle>
            <a:lvl1pPr>
              <a:defRPr>
                <a:solidFill>
                  <a:schemeClr val="bg2"/>
                </a:solidFill>
              </a:defRPr>
            </a:lvl1pPr>
          </a:lstStyle>
          <a:p>
            <a:r>
              <a:rPr lang="en-US" dirty="0"/>
              <a:t>Click to edit title</a:t>
            </a:r>
          </a:p>
        </p:txBody>
      </p:sp>
      <p:pic>
        <p:nvPicPr>
          <p:cNvPr id="15" name="Picture 14">
            <a:extLst>
              <a:ext uri="{FF2B5EF4-FFF2-40B4-BE49-F238E27FC236}">
                <a16:creationId xmlns:a16="http://schemas.microsoft.com/office/drawing/2014/main" id="{E923E7F8-6FCF-4A3E-B68F-08721D174C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908263" y="2479969"/>
            <a:ext cx="941605" cy="278813"/>
          </a:xfrm>
          <a:prstGeom prst="rect">
            <a:avLst/>
          </a:prstGeom>
        </p:spPr>
      </p:pic>
      <p:pic>
        <p:nvPicPr>
          <p:cNvPr id="16" name="Picture 15">
            <a:extLst>
              <a:ext uri="{FF2B5EF4-FFF2-40B4-BE49-F238E27FC236}">
                <a16:creationId xmlns:a16="http://schemas.microsoft.com/office/drawing/2014/main" id="{3CF63D28-DE69-4AB1-84CC-121CF84A8D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10800000">
            <a:off x="6270354" y="2479969"/>
            <a:ext cx="941605" cy="278813"/>
          </a:xfrm>
          <a:prstGeom prst="rect">
            <a:avLst/>
          </a:prstGeom>
        </p:spPr>
      </p:pic>
      <p:sp>
        <p:nvSpPr>
          <p:cNvPr id="19" name="Text Placeholder 21">
            <a:extLst>
              <a:ext uri="{FF2B5EF4-FFF2-40B4-BE49-F238E27FC236}">
                <a16:creationId xmlns:a16="http://schemas.microsoft.com/office/drawing/2014/main" id="{64488FBD-3E94-4501-A0BF-F4A2D0865148}"/>
              </a:ext>
            </a:extLst>
          </p:cNvPr>
          <p:cNvSpPr>
            <a:spLocks noGrp="1"/>
          </p:cNvSpPr>
          <p:nvPr>
            <p:ph type="body" sz="quarter" idx="13"/>
          </p:nvPr>
        </p:nvSpPr>
        <p:spPr>
          <a:xfrm>
            <a:off x="838199" y="2714625"/>
            <a:ext cx="5181602"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20" name="Text Placeholder 21">
            <a:extLst>
              <a:ext uri="{FF2B5EF4-FFF2-40B4-BE49-F238E27FC236}">
                <a16:creationId xmlns:a16="http://schemas.microsoft.com/office/drawing/2014/main" id="{72C6E41B-AE08-4B8E-A4C3-BF3144A8FE94}"/>
              </a:ext>
            </a:extLst>
          </p:cNvPr>
          <p:cNvSpPr>
            <a:spLocks noGrp="1"/>
          </p:cNvSpPr>
          <p:nvPr>
            <p:ph type="body" sz="quarter" idx="14"/>
          </p:nvPr>
        </p:nvSpPr>
        <p:spPr>
          <a:xfrm>
            <a:off x="6172199" y="2714625"/>
            <a:ext cx="5510606" cy="3475038"/>
          </a:xfrm>
          <a:prstGeom prst="rect">
            <a:avLst/>
          </a:prstGeom>
        </p:spPr>
        <p:txBody>
          <a:bodyPr/>
          <a:lstStyle>
            <a:lvl1pPr>
              <a:defRPr sz="1800">
                <a:solidFill>
                  <a:schemeClr val="accent5"/>
                </a:solidFill>
              </a:defRPr>
            </a:lvl1pPr>
          </a:lstStyle>
          <a:p>
            <a:pPr lvl="0"/>
            <a:r>
              <a:rPr lang="en-US"/>
              <a:t>Click to edit Master text styles</a:t>
            </a:r>
          </a:p>
        </p:txBody>
      </p:sp>
      <p:sp>
        <p:nvSpPr>
          <p:cNvPr id="18" name="Text Placeholder 19">
            <a:extLst>
              <a:ext uri="{FF2B5EF4-FFF2-40B4-BE49-F238E27FC236}">
                <a16:creationId xmlns:a16="http://schemas.microsoft.com/office/drawing/2014/main" id="{C075DA98-A2F1-449D-91A4-6875B0FE606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spTree>
    <p:extLst>
      <p:ext uri="{BB962C8B-B14F-4D97-AF65-F5344CB8AC3E}">
        <p14:creationId xmlns:p14="http://schemas.microsoft.com/office/powerpoint/2010/main" val="3406547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1470CF-C2D6-44B4-A2A2-9B4A973CF8E3}"/>
              </a:ext>
            </a:extLst>
          </p:cNvPr>
          <p:cNvSpPr/>
          <p:nvPr/>
        </p:nvSpPr>
        <p:spPr>
          <a:xfrm>
            <a:off x="6095998" y="0"/>
            <a:ext cx="6096001"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8A4CA8-1B63-4E1D-81C3-CAAEB54CA3EB}"/>
              </a:ext>
            </a:extLst>
          </p:cNvPr>
          <p:cNvSpPr>
            <a:spLocks noGrp="1"/>
          </p:cNvSpPr>
          <p:nvPr>
            <p:ph idx="1"/>
          </p:nvPr>
        </p:nvSpPr>
        <p:spPr>
          <a:xfrm>
            <a:off x="6291458" y="577543"/>
            <a:ext cx="5372894" cy="5778807"/>
          </a:xfrm>
          <a:prstGeom prst="rect">
            <a:avLst/>
          </a:prstGeom>
        </p:spPr>
        <p:txBody>
          <a:bodyPr>
            <a:noAutofit/>
          </a:bodyPr>
          <a:lstStyle>
            <a:lvl1pPr>
              <a:defRPr sz="2200">
                <a:solidFill>
                  <a:schemeClr val="accent5"/>
                </a:solidFill>
              </a:defRPr>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r>
              <a:rPr lang="en-US"/>
              <a:t>Click to edit Master text styles</a:t>
            </a:r>
          </a:p>
        </p:txBody>
      </p:sp>
      <p:sp>
        <p:nvSpPr>
          <p:cNvPr id="9" name="Title 8">
            <a:extLst>
              <a:ext uri="{FF2B5EF4-FFF2-40B4-BE49-F238E27FC236}">
                <a16:creationId xmlns:a16="http://schemas.microsoft.com/office/drawing/2014/main" id="{D94FCE38-F2E3-4688-97C2-AD7A567DC6AD}"/>
              </a:ext>
            </a:extLst>
          </p:cNvPr>
          <p:cNvSpPr>
            <a:spLocks noGrp="1"/>
          </p:cNvSpPr>
          <p:nvPr>
            <p:ph type="title"/>
          </p:nvPr>
        </p:nvSpPr>
        <p:spPr>
          <a:xfrm>
            <a:off x="838200" y="594795"/>
            <a:ext cx="5075236" cy="1462605"/>
          </a:xfrm>
        </p:spPr>
        <p:txBody>
          <a:bodyPr>
            <a:noAutofit/>
          </a:bodyPr>
          <a:lstStyle/>
          <a:p>
            <a:r>
              <a:rPr lang="en-US"/>
              <a:t>Click to edit Master title style</a:t>
            </a:r>
            <a:endParaRPr lang="en-US" dirty="0"/>
          </a:p>
        </p:txBody>
      </p:sp>
      <p:pic>
        <p:nvPicPr>
          <p:cNvPr id="10" name="Picture 9" descr="001">
            <a:extLst>
              <a:ext uri="{FF2B5EF4-FFF2-40B4-BE49-F238E27FC236}">
                <a16:creationId xmlns:a16="http://schemas.microsoft.com/office/drawing/2014/main" id="{C5475053-3AA5-4CC1-8A0E-767A28ED3EDF}"/>
              </a:ext>
            </a:extLst>
          </p:cNvPr>
          <p:cNvPicPr>
            <a:picLocks noChangeAspect="1"/>
          </p:cNvPicPr>
          <p:nvPr/>
        </p:nvPicPr>
        <p:blipFill>
          <a:blip r:embed="rId2"/>
          <a:stretch>
            <a:fillRect/>
          </a:stretch>
        </p:blipFill>
        <p:spPr>
          <a:xfrm>
            <a:off x="199155" y="624204"/>
            <a:ext cx="604704" cy="279044"/>
          </a:xfrm>
          <a:prstGeom prst="rect">
            <a:avLst/>
          </a:prstGeom>
          <a:noFill/>
          <a:ln w="9525">
            <a:noFill/>
          </a:ln>
        </p:spPr>
      </p:pic>
      <p:sp>
        <p:nvSpPr>
          <p:cNvPr id="11" name="Text Placeholder 3">
            <a:extLst>
              <a:ext uri="{FF2B5EF4-FFF2-40B4-BE49-F238E27FC236}">
                <a16:creationId xmlns:a16="http://schemas.microsoft.com/office/drawing/2014/main" id="{63C16780-55A6-463B-BF58-34C7B81ADB2E}"/>
              </a:ext>
            </a:extLst>
          </p:cNvPr>
          <p:cNvSpPr>
            <a:spLocks noGrp="1"/>
          </p:cNvSpPr>
          <p:nvPr>
            <p:ph type="body" sz="quarter" idx="14"/>
          </p:nvPr>
        </p:nvSpPr>
        <p:spPr>
          <a:xfrm>
            <a:off x="835389" y="2144110"/>
            <a:ext cx="5075236" cy="4212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61B37CEE-E045-4A6B-8C9B-0AAEA34395ED}"/>
              </a:ext>
            </a:extLst>
          </p:cNvPr>
          <p:cNvSpPr>
            <a:spLocks noGrp="1"/>
          </p:cNvSpPr>
          <p:nvPr>
            <p:ph type="body" sz="quarter" idx="15" hasCustomPrompt="1"/>
          </p:nvPr>
        </p:nvSpPr>
        <p:spPr>
          <a:xfrm>
            <a:off x="835389" y="171976"/>
            <a:ext cx="5075236"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dirty="0"/>
              <a:t>Section Title</a:t>
            </a:r>
          </a:p>
        </p:txBody>
      </p:sp>
      <p:cxnSp>
        <p:nvCxnSpPr>
          <p:cNvPr id="15" name="Straight Connector 14">
            <a:extLst>
              <a:ext uri="{FF2B5EF4-FFF2-40B4-BE49-F238E27FC236}">
                <a16:creationId xmlns:a16="http://schemas.microsoft.com/office/drawing/2014/main" id="{404ED90D-90E8-4480-BF06-00962FB98CF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BEC1FED-CE57-43DF-AD4D-548FF4F2535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9" name="Slide Number Placeholder 2">
            <a:extLst>
              <a:ext uri="{FF2B5EF4-FFF2-40B4-BE49-F238E27FC236}">
                <a16:creationId xmlns:a16="http://schemas.microsoft.com/office/drawing/2014/main" id="{67C09AA3-817B-455D-8D60-A8160FC6C784}"/>
              </a:ext>
            </a:extLst>
          </p:cNvPr>
          <p:cNvSpPr>
            <a:spLocks noGrp="1"/>
          </p:cNvSpPr>
          <p:nvPr>
            <p:ph type="sldNum" sz="quarter" idx="10"/>
          </p:nvPr>
        </p:nvSpPr>
        <p:spPr>
          <a:xfrm>
            <a:off x="11326439" y="6356350"/>
            <a:ext cx="613311" cy="365125"/>
          </a:xfrm>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89480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PICTURE B">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76A38-1A30-40F2-98DC-0B86C93C6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4866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7104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0916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83370D17-8385-4492-BE86-B24CFA4B59C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62549F85-0335-4478-8A3C-FF2D7F188F3D}"/>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7109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ank You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41E12F-D3C4-47D5-A40D-EF59EF0B6821}"/>
              </a:ext>
            </a:extLst>
          </p:cNvPr>
          <p:cNvSpPr/>
          <p:nvPr/>
        </p:nvSpPr>
        <p:spPr>
          <a:xfrm>
            <a:off x="8815996" y="5558828"/>
            <a:ext cx="3229069" cy="120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8309D-8FBF-4217-913D-FF4EA1D23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99" y="2396088"/>
            <a:ext cx="5316711" cy="1090138"/>
          </a:xfrm>
          <a:prstGeom prst="rect">
            <a:avLst/>
          </a:prstGeom>
        </p:spPr>
      </p:pic>
      <p:sp>
        <p:nvSpPr>
          <p:cNvPr id="5" name="Rectangle 4">
            <a:extLst>
              <a:ext uri="{FF2B5EF4-FFF2-40B4-BE49-F238E27FC236}">
                <a16:creationId xmlns:a16="http://schemas.microsoft.com/office/drawing/2014/main" id="{F6A6BED8-738F-4FFA-988B-F7A034C0FA9C}"/>
              </a:ext>
            </a:extLst>
          </p:cNvPr>
          <p:cNvSpPr/>
          <p:nvPr/>
        </p:nvSpPr>
        <p:spPr>
          <a:xfrm>
            <a:off x="464821" y="5692995"/>
            <a:ext cx="6105312" cy="707886"/>
          </a:xfrm>
          <a:prstGeom prst="rect">
            <a:avLst/>
          </a:prstGeom>
        </p:spPr>
        <p:txBody>
          <a:bodyPr wrap="square">
            <a:spAutoFit/>
          </a:bodyPr>
          <a:lstStyle/>
          <a:p>
            <a:r>
              <a:rPr lang="en-IN" sz="1000" dirty="0" err="1">
                <a:solidFill>
                  <a:srgbClr val="00558C"/>
                </a:solidFill>
                <a:latin typeface="Arial" panose="020B0604020202020204" pitchFamily="34" charset="0"/>
                <a:cs typeface="Arial" panose="020B0604020202020204" pitchFamily="34" charset="0"/>
              </a:rPr>
              <a:t>kofax.com</a:t>
            </a:r>
            <a:endParaRPr lang="en-IN" sz="1000" dirty="0">
              <a:solidFill>
                <a:srgbClr val="00558C"/>
              </a:solidFill>
              <a:latin typeface="Arial" panose="020B0604020202020204" pitchFamily="34" charset="0"/>
              <a:cs typeface="Arial" panose="020B0604020202020204" pitchFamily="34" charset="0"/>
            </a:endParaRPr>
          </a:p>
          <a:p>
            <a:endParaRPr lang="en-IN" sz="1000" dirty="0">
              <a:solidFill>
                <a:srgbClr val="00558C"/>
              </a:solidFill>
              <a:latin typeface="Arial" panose="020B0604020202020204" pitchFamily="34" charset="0"/>
              <a:cs typeface="Arial" panose="020B0604020202020204" pitchFamily="34" charset="0"/>
            </a:endParaRPr>
          </a:p>
          <a:p>
            <a:r>
              <a:rPr lang="en-IN" sz="1000" dirty="0">
                <a:solidFill>
                  <a:schemeClr val="accent5"/>
                </a:solidFill>
                <a:latin typeface="Arial" panose="020B0604020202020204" pitchFamily="34" charset="0"/>
                <a:cs typeface="Arial" panose="020B0604020202020204" pitchFamily="34" charset="0"/>
              </a:rPr>
              <a:t>© 2020 Kofax. Kofax and the Kofax logo are trademarks of Kofax, registered in the United States and/or other countries. All other trademarks are the property of their respective owners.</a:t>
            </a:r>
          </a:p>
        </p:txBody>
      </p:sp>
      <p:pic>
        <p:nvPicPr>
          <p:cNvPr id="6" name="Picture 5">
            <a:extLst>
              <a:ext uri="{FF2B5EF4-FFF2-40B4-BE49-F238E27FC236}">
                <a16:creationId xmlns:a16="http://schemas.microsoft.com/office/drawing/2014/main" id="{48091680-7B5E-4E7A-BF6F-D2B5A0619D2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426658" y="6010659"/>
            <a:ext cx="2007747" cy="380855"/>
          </a:xfrm>
          <a:prstGeom prst="rect">
            <a:avLst/>
          </a:prstGeom>
        </p:spPr>
      </p:pic>
    </p:spTree>
    <p:extLst>
      <p:ext uri="{BB962C8B-B14F-4D97-AF65-F5344CB8AC3E}">
        <p14:creationId xmlns:p14="http://schemas.microsoft.com/office/powerpoint/2010/main" val="967083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18" name="Subtitle 2">
            <a:extLst>
              <a:ext uri="{FF2B5EF4-FFF2-40B4-BE49-F238E27FC236}">
                <a16:creationId xmlns:a16="http://schemas.microsoft.com/office/drawing/2014/main" id="{5D1D6D76-BDEA-4FFC-8303-45EDA561C8CF}"/>
              </a:ext>
            </a:extLst>
          </p:cNvPr>
          <p:cNvSpPr>
            <a:spLocks noGrp="1"/>
          </p:cNvSpPr>
          <p:nvPr>
            <p:ph type="subTitle" idx="1" hasCustomPrompt="1"/>
          </p:nvPr>
        </p:nvSpPr>
        <p:spPr>
          <a:xfrm>
            <a:off x="999267" y="5283439"/>
            <a:ext cx="5985328" cy="313932"/>
          </a:xfrm>
          <a:prstGeom prst="rect">
            <a:avLst/>
          </a:prstGeo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sp>
        <p:nvSpPr>
          <p:cNvPr id="19" name="Text Placeholder 19">
            <a:extLst>
              <a:ext uri="{FF2B5EF4-FFF2-40B4-BE49-F238E27FC236}">
                <a16:creationId xmlns:a16="http://schemas.microsoft.com/office/drawing/2014/main" id="{72B7AA49-A25E-486D-8D5A-B29D6CCA4706}"/>
              </a:ext>
            </a:extLst>
          </p:cNvPr>
          <p:cNvSpPr>
            <a:spLocks noGrp="1"/>
          </p:cNvSpPr>
          <p:nvPr>
            <p:ph type="body" sz="quarter" idx="13" hasCustomPrompt="1"/>
          </p:nvPr>
        </p:nvSpPr>
        <p:spPr>
          <a:xfrm>
            <a:off x="999267" y="5615338"/>
            <a:ext cx="5985328" cy="31432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panose="020B0604020202020204" pitchFamily="34" charset="0"/>
                <a:ea typeface="Lato" panose="020F0502020204030203"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Date</a:t>
            </a:r>
          </a:p>
        </p:txBody>
      </p:sp>
      <p:sp>
        <p:nvSpPr>
          <p:cNvPr id="21" name="Title 6">
            <a:extLst>
              <a:ext uri="{FF2B5EF4-FFF2-40B4-BE49-F238E27FC236}">
                <a16:creationId xmlns:a16="http://schemas.microsoft.com/office/drawing/2014/main" id="{7F802702-9C49-49F8-B057-FD70700089A1}"/>
              </a:ext>
            </a:extLst>
          </p:cNvPr>
          <p:cNvSpPr>
            <a:spLocks noGrp="1"/>
          </p:cNvSpPr>
          <p:nvPr>
            <p:ph type="title" hasCustomPrompt="1"/>
          </p:nvPr>
        </p:nvSpPr>
        <p:spPr>
          <a:xfrm>
            <a:off x="999267" y="1260630"/>
            <a:ext cx="10193467" cy="1681987"/>
          </a:xfrm>
          <a:prstGeom prst="rect">
            <a:avLst/>
          </a:prstGeom>
        </p:spPr>
        <p:txBody>
          <a:bodyPr anchor="b">
            <a:normAutofit/>
          </a:bodyPr>
          <a:lstStyle>
            <a:lvl1pPr>
              <a:defRPr sz="3600">
                <a:solidFill>
                  <a:srgbClr val="025389"/>
                </a:solidFill>
              </a:defRPr>
            </a:lvl1pPr>
          </a:lstStyle>
          <a:p>
            <a:r>
              <a:rPr lang="en-US" dirty="0"/>
              <a:t>Presentation Title</a:t>
            </a:r>
          </a:p>
        </p:txBody>
      </p:sp>
    </p:spTree>
    <p:extLst>
      <p:ext uri="{BB962C8B-B14F-4D97-AF65-F5344CB8AC3E}">
        <p14:creationId xmlns:p14="http://schemas.microsoft.com/office/powerpoint/2010/main" val="21419982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2"/>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66631359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1067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0020671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4" name="Content Placeholder Right"/>
          <p:cNvSpPr>
            <a:spLocks noGrp="1"/>
          </p:cNvSpPr>
          <p:nvPr>
            <p:ph sz="half" idx="2"/>
          </p:nvPr>
        </p:nvSpPr>
        <p:spPr>
          <a:xfrm>
            <a:off x="6197600" y="1343024"/>
            <a:ext cx="5384800" cy="4829176"/>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bodyPr>
          <a:lstStyle>
            <a:lvl1pPr>
              <a:defRPr lang="en-US" sz="2000" smtClean="0"/>
            </a:lvl1pPr>
            <a:lvl2pPr>
              <a:defRPr lang="en-US" sz="1800" smtClean="0"/>
            </a:lvl2pPr>
            <a:lvl3pPr>
              <a:defRPr lang="en-US" sz="1800" smtClean="0"/>
            </a:lvl3pPr>
            <a:lvl4pPr>
              <a:defRPr lang="en-US" sz="1400" smtClean="0"/>
            </a:lvl4pPr>
            <a:lvl5pPr>
              <a:defRPr lang="en-US" sz="14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3" name="Content Placeholder Left"/>
          <p:cNvSpPr>
            <a:spLocks noGrp="1"/>
          </p:cNvSpPr>
          <p:nvPr>
            <p:ph sz="half" idx="1"/>
          </p:nvPr>
        </p:nvSpPr>
        <p:spPr>
          <a:xfrm>
            <a:off x="609600" y="1343024"/>
            <a:ext cx="5340096" cy="4829176"/>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bodyPr>
          <a:lstStyle>
            <a:lvl1pPr>
              <a:defRPr lang="en-US" sz="2000" dirty="0" smtClean="0"/>
            </a:lvl1pPr>
            <a:lvl2pPr>
              <a:defRPr lang="en-US" sz="1800" dirty="0" smtClean="0"/>
            </a:lvl2pPr>
            <a:lvl3pPr>
              <a:defRPr lang="en-US" sz="1800" dirty="0" smtClean="0"/>
            </a:lvl3pPr>
            <a:lvl4pPr>
              <a:defRPr lang="en-US" sz="1400" dirty="0" smtClean="0"/>
            </a:lvl4pPr>
            <a:lvl5pPr>
              <a:defRPr lang="en-US" sz="14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2" name="Title"/>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1"/>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83197948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4123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07864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9791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5862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PICTURE C">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C48F1-FF29-4904-86EB-B21B78ED0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65143"/>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9186"/>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25646"/>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A95E8CCC-05F0-425A-A573-1C2646929EF5}"/>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2205DB46-567F-4D4B-A3D9-1E9FADDCA11B}"/>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3042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16480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6397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9265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3_Comparis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9600" y="1280159"/>
            <a:ext cx="53400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4" name="Shape 54"/>
          <p:cNvSpPr txBox="1">
            <a:spLocks noGrp="1"/>
          </p:cNvSpPr>
          <p:nvPr>
            <p:ph type="body" idx="2"/>
          </p:nvPr>
        </p:nvSpPr>
        <p:spPr>
          <a:xfrm>
            <a:off x="609600" y="1828800"/>
            <a:ext cx="53400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5" name="Shape 55"/>
          <p:cNvSpPr txBox="1">
            <a:spLocks noGrp="1"/>
          </p:cNvSpPr>
          <p:nvPr>
            <p:ph type="body" idx="3"/>
          </p:nvPr>
        </p:nvSpPr>
        <p:spPr>
          <a:xfrm>
            <a:off x="6217919" y="1280159"/>
            <a:ext cx="5364400" cy="365700"/>
          </a:xfrm>
          <a:prstGeom prst="rect">
            <a:avLst/>
          </a:prstGeom>
          <a:noFill/>
          <a:ln>
            <a:noFill/>
          </a:ln>
        </p:spPr>
        <p:txBody>
          <a:bodyPr lIns="91425" tIns="91425" rIns="91425" bIns="91425" anchor="ctr" anchorCtr="0"/>
          <a:lstStyle>
            <a:lvl1pPr marL="0" marR="0" lvl="0" indent="0" algn="l" rtl="0">
              <a:lnSpc>
                <a:spcPct val="110000"/>
              </a:lnSpc>
              <a:spcBef>
                <a:spcPts val="0"/>
              </a:spcBef>
              <a:spcAft>
                <a:spcPts val="750"/>
              </a:spcAft>
              <a:buClr>
                <a:schemeClr val="lt2"/>
              </a:buClr>
              <a:buFont typeface="Noto Sans Symbols"/>
              <a:buNone/>
              <a:defRPr sz="2400" b="1" i="0" u="none" strike="noStrike" cap="none">
                <a:solidFill>
                  <a:schemeClr val="accent1"/>
                </a:solidFill>
                <a:latin typeface="Arial"/>
                <a:ea typeface="Arial"/>
                <a:cs typeface="Arial"/>
                <a:sym typeface="Arial"/>
              </a:defRPr>
            </a:lvl1pPr>
            <a:lvl2pPr marL="342865" marR="0" lvl="1" indent="-12665" algn="l" rtl="0">
              <a:lnSpc>
                <a:spcPct val="110000"/>
              </a:lnSpc>
              <a:spcBef>
                <a:spcPts val="0"/>
              </a:spcBef>
              <a:spcAft>
                <a:spcPts val="750"/>
              </a:spcAft>
              <a:buClr>
                <a:schemeClr val="accent1"/>
              </a:buClr>
              <a:buFont typeface="Noto Sans Symbols"/>
              <a:buNone/>
              <a:defRPr sz="1500" b="1" i="0" u="none" strike="noStrike" cap="none">
                <a:solidFill>
                  <a:schemeClr val="dk1"/>
                </a:solidFill>
                <a:latin typeface="Arial"/>
                <a:ea typeface="Arial"/>
                <a:cs typeface="Arial"/>
                <a:sym typeface="Arial"/>
              </a:defRPr>
            </a:lvl2pPr>
            <a:lvl3pPr marL="685731" marR="0" lvl="2" indent="-12631" algn="l" rtl="0">
              <a:lnSpc>
                <a:spcPct val="110000"/>
              </a:lnSpc>
              <a:spcBef>
                <a:spcPts val="0"/>
              </a:spcBef>
              <a:spcAft>
                <a:spcPts val="750"/>
              </a:spcAft>
              <a:buClr>
                <a:schemeClr val="accent3"/>
              </a:buClr>
              <a:buFont typeface="Arial"/>
              <a:buNone/>
              <a:defRPr sz="1350" b="1" i="0" u="none" strike="noStrike" cap="none">
                <a:solidFill>
                  <a:schemeClr val="dk1"/>
                </a:solidFill>
                <a:latin typeface="Arial"/>
                <a:ea typeface="Arial"/>
                <a:cs typeface="Arial"/>
                <a:sym typeface="Arial"/>
              </a:defRPr>
            </a:lvl3pPr>
            <a:lvl4pPr marL="1028597" marR="0" lvl="3" indent="-12597"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4pPr>
            <a:lvl5pPr marL="1371462" marR="0" lvl="4" indent="-12562" algn="l" rtl="0">
              <a:lnSpc>
                <a:spcPct val="110000"/>
              </a:lnSpc>
              <a:spcBef>
                <a:spcPts val="0"/>
              </a:spcBef>
              <a:spcAft>
                <a:spcPts val="750"/>
              </a:spcAft>
              <a:buClr>
                <a:schemeClr val="accent2"/>
              </a:buClr>
              <a:buFont typeface="Arial"/>
              <a:buNone/>
              <a:defRPr sz="1200" b="1" i="0" u="none" strike="noStrike" cap="none">
                <a:solidFill>
                  <a:schemeClr val="dk1"/>
                </a:solidFill>
                <a:latin typeface="Arial"/>
                <a:ea typeface="Arial"/>
                <a:cs typeface="Arial"/>
                <a:sym typeface="Arial"/>
              </a:defRPr>
            </a:lvl5pPr>
            <a:lvl6pPr marL="1714328" marR="0" lvl="5" indent="-12528"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6pPr>
            <a:lvl7pPr marL="2057195" marR="0" lvl="6" indent="-1249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7pPr>
            <a:lvl8pPr marL="2400060" marR="0" lvl="7" indent="-12459"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8pPr>
            <a:lvl9pPr marL="2742925" marR="0" lvl="8" indent="-12425" algn="l" rtl="0">
              <a:lnSpc>
                <a:spcPct val="90000"/>
              </a:lnSpc>
              <a:spcBef>
                <a:spcPts val="375"/>
              </a:spcBef>
              <a:buClr>
                <a:schemeClr val="dk1"/>
              </a:buClr>
              <a:buFont typeface="Arial"/>
              <a:buNone/>
              <a:defRPr sz="1200" b="1" i="0" u="none" strike="noStrike" cap="none">
                <a:solidFill>
                  <a:schemeClr val="dk1"/>
                </a:solidFill>
                <a:latin typeface="Arial"/>
                <a:ea typeface="Arial"/>
                <a:cs typeface="Arial"/>
                <a:sym typeface="Arial"/>
              </a:defRPr>
            </a:lvl9pPr>
          </a:lstStyle>
          <a:p>
            <a:pPr lvl="0"/>
            <a:r>
              <a:rPr lang="en-US"/>
              <a:t>Edit Master text styles</a:t>
            </a:r>
          </a:p>
        </p:txBody>
      </p:sp>
      <p:sp>
        <p:nvSpPr>
          <p:cNvPr id="56" name="Shape 56"/>
          <p:cNvSpPr txBox="1">
            <a:spLocks noGrp="1"/>
          </p:cNvSpPr>
          <p:nvPr>
            <p:ph type="body" idx="4"/>
          </p:nvPr>
        </p:nvSpPr>
        <p:spPr>
          <a:xfrm>
            <a:off x="6217919" y="1828800"/>
            <a:ext cx="5364400" cy="4343400"/>
          </a:xfrm>
          <a:prstGeom prst="rect">
            <a:avLst/>
          </a:prstGeom>
          <a:noFill/>
          <a:ln>
            <a:noFill/>
          </a:ln>
        </p:spPr>
        <p:txBody>
          <a:bodyPr lIns="91425" tIns="91425" rIns="91425" bIns="91425" anchor="t" anchorCtr="0"/>
          <a:lstStyle>
            <a:lvl1pPr marL="257175" marR="0" lvl="0" indent="-130175" algn="l" rtl="0">
              <a:lnSpc>
                <a:spcPct val="110000"/>
              </a:lnSpc>
              <a:spcBef>
                <a:spcPts val="0"/>
              </a:spcBef>
              <a:spcAft>
                <a:spcPts val="750"/>
              </a:spcAft>
              <a:buClr>
                <a:schemeClr val="lt2"/>
              </a:buClr>
              <a:buSzPct val="100000"/>
              <a:buFont typeface="Noto Sans Symbols"/>
              <a:buChar char="•"/>
              <a:defRPr sz="2000" b="0" i="0" u="none" strike="noStrike" cap="none">
                <a:solidFill>
                  <a:schemeClr val="dk1"/>
                </a:solidFill>
                <a:latin typeface="Arial"/>
                <a:ea typeface="Arial"/>
                <a:cs typeface="Arial"/>
                <a:sym typeface="Arial"/>
              </a:defRPr>
            </a:lvl1pPr>
            <a:lvl2pPr marL="557212" marR="0" lvl="1" indent="-117157" algn="l" rtl="0">
              <a:lnSpc>
                <a:spcPct val="110000"/>
              </a:lnSpc>
              <a:spcBef>
                <a:spcPts val="0"/>
              </a:spcBef>
              <a:spcAft>
                <a:spcPts val="750"/>
              </a:spcAft>
              <a:buClr>
                <a:schemeClr val="accent1"/>
              </a:buClr>
              <a:buSzPct val="85000"/>
              <a:buFont typeface="Noto Sans Symbols"/>
              <a:buChar char="•"/>
              <a:defRPr sz="1800" b="0" i="0" u="none" strike="noStrike" cap="none">
                <a:solidFill>
                  <a:schemeClr val="dk1"/>
                </a:solidFill>
                <a:latin typeface="Arial"/>
                <a:ea typeface="Arial"/>
                <a:cs typeface="Arial"/>
                <a:sym typeface="Arial"/>
              </a:defRPr>
            </a:lvl2pPr>
            <a:lvl3pPr marL="857250" marR="0" lvl="2" indent="-85725" algn="l" rtl="0">
              <a:lnSpc>
                <a:spcPct val="110000"/>
              </a:lnSpc>
              <a:spcBef>
                <a:spcPts val="0"/>
              </a:spcBef>
              <a:spcAft>
                <a:spcPts val="750"/>
              </a:spcAft>
              <a:buClr>
                <a:schemeClr val="accent3"/>
              </a:buClr>
              <a:buSzPct val="75000"/>
              <a:buFont typeface="Arial"/>
              <a:buChar char="•"/>
              <a:defRPr sz="1800" b="0" i="0" u="none" strike="noStrike" cap="none">
                <a:solidFill>
                  <a:schemeClr val="dk1"/>
                </a:solidFill>
                <a:latin typeface="Arial"/>
                <a:ea typeface="Arial"/>
                <a:cs typeface="Arial"/>
                <a:sym typeface="Arial"/>
              </a:defRPr>
            </a:lvl3pPr>
            <a:lvl4pPr marL="1200150" marR="0" lvl="3"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4pPr>
            <a:lvl5pPr marL="1543050" marR="0" lvl="4" indent="-109219" algn="l" rtl="0">
              <a:lnSpc>
                <a:spcPct val="110000"/>
              </a:lnSpc>
              <a:spcBef>
                <a:spcPts val="0"/>
              </a:spcBef>
              <a:spcAft>
                <a:spcPts val="750"/>
              </a:spcAft>
              <a:buClr>
                <a:schemeClr val="accent2"/>
              </a:buClr>
              <a:buSzPct val="70000"/>
              <a:buFont typeface="Arial"/>
              <a:buChar char="•"/>
              <a:defRPr sz="1400" b="0" i="0" u="none" strike="noStrike" cap="none">
                <a:solidFill>
                  <a:schemeClr val="dk1"/>
                </a:solidFill>
                <a:latin typeface="Arial"/>
                <a:ea typeface="Arial"/>
                <a:cs typeface="Arial"/>
                <a:sym typeface="Arial"/>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Arial"/>
                <a:ea typeface="Arial"/>
                <a:cs typeface="Arial"/>
                <a:sym typeface="Arial"/>
              </a:defRPr>
            </a:lvl9pPr>
          </a:lstStyle>
          <a:p>
            <a:pPr lvl="0"/>
            <a:r>
              <a:rPr lang="en-US"/>
              <a:t>Edit Master text styles</a:t>
            </a:r>
          </a:p>
        </p:txBody>
      </p:sp>
      <p:sp>
        <p:nvSpPr>
          <p:cNvPr id="57" name="Shape 57"/>
          <p:cNvSpPr txBox="1">
            <a:spLocks noGrp="1"/>
          </p:cNvSpPr>
          <p:nvPr>
            <p:ph type="title"/>
          </p:nvPr>
        </p:nvSpPr>
        <p:spPr>
          <a:xfrm>
            <a:off x="609600" y="379476"/>
            <a:ext cx="10972800" cy="4572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800" b="0"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a:p>
        </p:txBody>
      </p:sp>
      <p:sp>
        <p:nvSpPr>
          <p:cNvPr id="58" name="Shape 58"/>
          <p:cNvSpPr txBox="1">
            <a:spLocks noGrp="1"/>
          </p:cNvSpPr>
          <p:nvPr>
            <p:ph type="ftr" idx="11"/>
          </p:nvPr>
        </p:nvSpPr>
        <p:spPr>
          <a:xfrm>
            <a:off x="4038600" y="6492239"/>
            <a:ext cx="4114800" cy="183000"/>
          </a:xfrm>
          <a:prstGeom prst="rect">
            <a:avLst/>
          </a:prstGeom>
          <a:noFill/>
          <a:ln>
            <a:noFill/>
          </a:ln>
        </p:spPr>
        <p:txBody>
          <a:bodyPr lIns="91425" tIns="91425" rIns="91425" bIns="91425" anchor="ctr" anchorCtr="0"/>
          <a:lstStyle>
            <a:lvl1pPr marL="0" marR="0" lvl="0" indent="0" algn="ctr" rtl="0">
              <a:spcBef>
                <a:spcPts val="0"/>
              </a:spcBef>
              <a:buNone/>
              <a:defRPr sz="750">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59" name="Shape 59"/>
          <p:cNvSpPr txBox="1">
            <a:spLocks noGrp="1"/>
          </p:cNvSpPr>
          <p:nvPr>
            <p:ph type="sldNum" idx="12"/>
          </p:nvPr>
        </p:nvSpPr>
        <p:spPr>
          <a:xfrm>
            <a:off x="10668000" y="6492239"/>
            <a:ext cx="914400" cy="183000"/>
          </a:xfrm>
          <a:prstGeom prst="rect">
            <a:avLst/>
          </a:prstGeom>
          <a:noFill/>
          <a:ln>
            <a:noFill/>
          </a:ln>
        </p:spPr>
        <p:txBody>
          <a:bodyPr lIns="91425" tIns="45700" rIns="91425" bIns="45700" anchor="ctr" anchorCtr="0">
            <a:noAutofit/>
          </a:bodyPr>
          <a:lstStyle/>
          <a:p>
            <a:fld id="{E8EB0FE3-2339-4C1B-9721-5277C09230E0}" type="slidenum">
              <a:rPr lang="en-US" smtClean="0"/>
              <a:t>‹#›</a:t>
            </a:fld>
            <a:endParaRPr lang="en-US" dirty="0"/>
          </a:p>
        </p:txBody>
      </p:sp>
    </p:spTree>
    <p:extLst>
      <p:ext uri="{BB962C8B-B14F-4D97-AF65-F5344CB8AC3E}">
        <p14:creationId xmlns:p14="http://schemas.microsoft.com/office/powerpoint/2010/main" val="28355412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346835"/>
            <a:ext cx="5340096" cy="365760"/>
          </a:xfrm>
        </p:spPr>
        <p:txBody>
          <a:bodyPr lIns="0" anchor="ctr">
            <a:noAutofit/>
          </a:bodyPr>
          <a:lstStyle>
            <a:lvl1pPr marL="0" indent="0">
              <a:buNone/>
              <a:defRPr sz="24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28800"/>
            <a:ext cx="5340096"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dirty="0" smtClean="0"/>
            </a:lvl1pPr>
            <a:lvl2pPr>
              <a:defRPr lang="en-US" sz="1600" dirty="0" smtClean="0"/>
            </a:lvl2pPr>
            <a:lvl3pPr>
              <a:defRPr lang="en-US" sz="1600" dirty="0" smtClean="0"/>
            </a:lvl3pPr>
            <a:lvl4pPr>
              <a:defRPr lang="en-US" sz="1200" dirty="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5" name="Text Placeholder 4"/>
          <p:cNvSpPr>
            <a:spLocks noGrp="1"/>
          </p:cNvSpPr>
          <p:nvPr>
            <p:ph type="body" sz="quarter" idx="3"/>
          </p:nvPr>
        </p:nvSpPr>
        <p:spPr>
          <a:xfrm>
            <a:off x="6217920" y="1346835"/>
            <a:ext cx="5364480" cy="365760"/>
          </a:xfrm>
        </p:spPr>
        <p:txBody>
          <a:bodyPr lIns="0" anchor="ctr">
            <a:noAutofit/>
          </a:bodyPr>
          <a:lstStyle>
            <a:lvl1pPr marL="0" indent="0">
              <a:buNone/>
              <a:defRPr sz="2000" b="1">
                <a:solidFill>
                  <a:schemeClr val="accent1"/>
                </a:solidFill>
              </a:defRPr>
            </a:lvl1pPr>
            <a:lvl2pPr marL="457155" indent="0">
              <a:buNone/>
              <a:defRPr sz="2000" b="1"/>
            </a:lvl2pPr>
            <a:lvl3pPr marL="914309" indent="0">
              <a:buNone/>
              <a:defRPr sz="1800" b="1"/>
            </a:lvl3pPr>
            <a:lvl4pPr marL="1371463" indent="0">
              <a:buNone/>
              <a:defRPr sz="1600" b="1"/>
            </a:lvl4pPr>
            <a:lvl5pPr marL="1828617" indent="0">
              <a:buNone/>
              <a:defRPr sz="1600" b="1"/>
            </a:lvl5pPr>
            <a:lvl6pPr marL="2285772" indent="0">
              <a:buNone/>
              <a:defRPr sz="1600" b="1"/>
            </a:lvl6pPr>
            <a:lvl7pPr marL="2742926" indent="0">
              <a:buNone/>
              <a:defRPr sz="1600" b="1"/>
            </a:lvl7pPr>
            <a:lvl8pPr marL="3200080" indent="0">
              <a:buNone/>
              <a:defRPr sz="1600" b="1"/>
            </a:lvl8pPr>
            <a:lvl9pPr marL="36572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828800"/>
            <a:ext cx="5364480" cy="4343400"/>
          </a:xfrm>
          <a:noFill/>
          <a:ln>
            <a:noFill/>
            <a:headEnd/>
            <a:tailEnd/>
          </a:ln>
        </p:spPr>
        <p:style>
          <a:lnRef idx="2">
            <a:schemeClr val="accent3"/>
          </a:lnRef>
          <a:fillRef idx="1">
            <a:schemeClr val="lt1"/>
          </a:fillRef>
          <a:effectRef idx="0">
            <a:schemeClr val="accent3"/>
          </a:effectRef>
          <a:fontRef idx="none"/>
        </p:style>
        <p:txBody>
          <a:bodyPr vert="horz" wrap="square" lIns="91440" tIns="45720" rIns="91440" bIns="45720" numCol="1" anchor="t" anchorCtr="0" compatLnSpc="1">
            <a:prstTxWarp prst="textNoShape">
              <a:avLst/>
            </a:prstTxWarp>
            <a:normAutofit/>
          </a:bodyPr>
          <a:lstStyle>
            <a:lvl1pPr>
              <a:defRPr lang="en-US" sz="1800" smtClean="0"/>
            </a:lvl1pPr>
            <a:lvl2pPr>
              <a:defRPr lang="en-US" sz="1600" smtClean="0"/>
            </a:lvl2pPr>
            <a:lvl3pPr>
              <a:defRPr lang="en-US" sz="1600" smtClean="0"/>
            </a:lvl3pPr>
            <a:lvl4pPr>
              <a:defRPr lang="en-US" sz="1200" smtClean="0"/>
            </a:lvl4pPr>
            <a:lvl5pPr>
              <a:defRPr lang="en-US" sz="1200" dirty="0"/>
            </a:lvl5pPr>
          </a:lstStyle>
          <a:p>
            <a:pPr lvl="0">
              <a:spcBef>
                <a:spcPts val="1200"/>
              </a:spcBef>
              <a:spcAft>
                <a:spcPts val="0"/>
              </a:spcAft>
            </a:pPr>
            <a:r>
              <a:rPr lang="en-US"/>
              <a:t>Click to edit Master text styles</a:t>
            </a:r>
          </a:p>
          <a:p>
            <a:pPr lvl="1">
              <a:spcBef>
                <a:spcPts val="1200"/>
              </a:spcBef>
              <a:spcAft>
                <a:spcPts val="0"/>
              </a:spcAft>
            </a:pPr>
            <a:r>
              <a:rPr lang="en-US"/>
              <a:t>Second level</a:t>
            </a:r>
          </a:p>
          <a:p>
            <a:pPr lvl="2">
              <a:spcBef>
                <a:spcPts val="1200"/>
              </a:spcBef>
              <a:spcAft>
                <a:spcPts val="0"/>
              </a:spcAft>
            </a:pPr>
            <a:r>
              <a:rPr lang="en-US"/>
              <a:t>Third level</a:t>
            </a:r>
          </a:p>
          <a:p>
            <a:pPr lvl="3">
              <a:spcBef>
                <a:spcPts val="1200"/>
              </a:spcBef>
              <a:spcAft>
                <a:spcPts val="0"/>
              </a:spcAft>
            </a:pPr>
            <a:r>
              <a:rPr lang="en-US"/>
              <a:t>Fourth level</a:t>
            </a:r>
          </a:p>
          <a:p>
            <a:pPr lvl="4">
              <a:spcBef>
                <a:spcPts val="1200"/>
              </a:spcBef>
              <a:spcAft>
                <a:spcPts val="0"/>
              </a:spcAft>
            </a:pPr>
            <a:r>
              <a:rPr lang="en-US"/>
              <a:t>Fifth level</a:t>
            </a:r>
            <a:endParaRPr lang="en-US" dirty="0"/>
          </a:p>
        </p:txBody>
      </p:sp>
      <p:sp>
        <p:nvSpPr>
          <p:cNvPr id="7" name="Title 6"/>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0" name="Slide Number Placeholder 9"/>
          <p:cNvSpPr>
            <a:spLocks noGrp="1"/>
          </p:cNvSpPr>
          <p:nvPr>
            <p:ph type="sldNum" sz="quarter" idx="11"/>
          </p:nvPr>
        </p:nvSpPr>
        <p:spPr/>
        <p:txBody>
          <a:bodyPr/>
          <a:lstStyle/>
          <a:p>
            <a:fld id="{71D586D2-677B-458F-B417-DB589973A882}" type="slidenum">
              <a:rPr lang="en-US" smtClean="0"/>
              <a:pPr/>
              <a:t>‹#›</a:t>
            </a:fld>
            <a:endParaRPr lang="en-US" dirty="0"/>
          </a:p>
        </p:txBody>
      </p:sp>
    </p:spTree>
    <p:extLst>
      <p:ext uri="{BB962C8B-B14F-4D97-AF65-F5344CB8AC3E}">
        <p14:creationId xmlns:p14="http://schemas.microsoft.com/office/powerpoint/2010/main" val="30611352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7620" y="6172200"/>
            <a:ext cx="12207240" cy="685800"/>
          </a:xfrm>
          <a:prstGeom prst="rect">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 name="Slide Number Placeholder 2"/>
          <p:cNvSpPr>
            <a:spLocks noGrp="1"/>
          </p:cNvSpPr>
          <p:nvPr>
            <p:ph type="sldNum" sz="quarter" idx="11"/>
          </p:nvPr>
        </p:nvSpPr>
        <p:spPr/>
        <p:txBody>
          <a:bodyPr/>
          <a:lstStyle/>
          <a:p>
            <a:fld id="{71D586D2-677B-458F-B417-DB589973A882}" type="slidenum">
              <a:rPr lang="en-US" smtClean="0"/>
              <a:pPr/>
              <a:t>‹#›</a:t>
            </a:fld>
            <a:endParaRPr lang="en-US" dirty="0"/>
          </a:p>
        </p:txBody>
      </p:sp>
      <p:sp>
        <p:nvSpPr>
          <p:cNvPr id="4" name="Title 3"/>
          <p:cNvSpPr>
            <a:spLocks noGrp="1"/>
          </p:cNvSpPr>
          <p:nvPr>
            <p:ph type="title"/>
          </p:nvPr>
        </p:nvSpPr>
        <p:spPr>
          <a:xfrm>
            <a:off x="609600" y="309181"/>
            <a:ext cx="10972800" cy="457200"/>
          </a:xfrm>
        </p:spPr>
        <p:txBody>
          <a:bodyPr/>
          <a:lstStyle/>
          <a:p>
            <a:r>
              <a:rPr lang="en-US"/>
              <a:t>Click to edit Master title style</a:t>
            </a:r>
          </a:p>
        </p:txBody>
      </p:sp>
    </p:spTree>
    <p:extLst>
      <p:ext uri="{BB962C8B-B14F-4D97-AF65-F5344CB8AC3E}">
        <p14:creationId xmlns:p14="http://schemas.microsoft.com/office/powerpoint/2010/main" val="33341116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PICTURE 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85EE1-1447-4E84-A01A-6D285274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678"/>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2"/>
                </a:solidFill>
              </a:defRPr>
            </a:lvl1pPr>
          </a:lstStyle>
          <a:p>
            <a:fld id="{71D586D2-677B-458F-B417-DB589973A882}" type="slidenum">
              <a:rPr lang="en-US" smtClean="0"/>
              <a:pPr/>
              <a:t>‹#›</a:t>
            </a:fld>
            <a:endParaRPr lang="en-US" dirty="0"/>
          </a:p>
        </p:txBody>
      </p:sp>
      <p:pic>
        <p:nvPicPr>
          <p:cNvPr id="8" name="Picture 7">
            <a:extLst>
              <a:ext uri="{FF2B5EF4-FFF2-40B4-BE49-F238E27FC236}">
                <a16:creationId xmlns:a16="http://schemas.microsoft.com/office/drawing/2014/main" id="{E226E28B-D828-424E-9A13-5F9382FC3822}"/>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9" name="Straight Connector 8">
            <a:extLst>
              <a:ext uri="{FF2B5EF4-FFF2-40B4-BE49-F238E27FC236}">
                <a16:creationId xmlns:a16="http://schemas.microsoft.com/office/drawing/2014/main" id="{50B8103B-B646-4F0A-8553-278F64947049}"/>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11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PICTURE 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870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9695"/>
            <a:ext cx="5159375"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p:nvPicPr>
        <p:blipFill>
          <a:blip r:embed="rId3"/>
          <a:stretch>
            <a:fillRect/>
          </a:stretch>
        </p:blipFill>
        <p:spPr>
          <a:xfrm>
            <a:off x="199155" y="2419205"/>
            <a:ext cx="604704" cy="279044"/>
          </a:xfrm>
          <a:prstGeom prst="rect">
            <a:avLst/>
          </a:prstGeom>
          <a:noFill/>
          <a:ln w="9525">
            <a:noFill/>
          </a:ln>
        </p:spPr>
      </p:pic>
      <p:sp>
        <p:nvSpPr>
          <p:cNvPr id="7" name="Slide Number Placeholder 6">
            <a:extLst>
              <a:ext uri="{FF2B5EF4-FFF2-40B4-BE49-F238E27FC236}">
                <a16:creationId xmlns:a16="http://schemas.microsoft.com/office/drawing/2014/main" id="{94EC040A-B1B7-4241-9EBC-CBA75B1B1A6E}"/>
              </a:ext>
            </a:extLst>
          </p:cNvPr>
          <p:cNvSpPr>
            <a:spLocks noGrp="1"/>
          </p:cNvSpPr>
          <p:nvPr>
            <p:ph type="sldNum" sz="quarter" idx="10"/>
          </p:nvPr>
        </p:nvSpPr>
        <p:spPr/>
        <p:txBody>
          <a:bodyPr/>
          <a:lstStyle>
            <a:lvl1pPr>
              <a:defRPr>
                <a:solidFill>
                  <a:schemeClr val="bg1"/>
                </a:solidFill>
              </a:defRPr>
            </a:lvl1pPr>
          </a:lstStyle>
          <a:p>
            <a:fld id="{71D586D2-677B-458F-B417-DB589973A882}" type="slidenum">
              <a:rPr lang="en-US" smtClean="0"/>
              <a:pPr/>
              <a:t>‹#›</a:t>
            </a:fld>
            <a:endParaRPr lang="en-US" dirty="0"/>
          </a:p>
        </p:txBody>
      </p:sp>
      <p:pic>
        <p:nvPicPr>
          <p:cNvPr id="9" name="Picture 8">
            <a:extLst>
              <a:ext uri="{FF2B5EF4-FFF2-40B4-BE49-F238E27FC236}">
                <a16:creationId xmlns:a16="http://schemas.microsoft.com/office/drawing/2014/main" id="{C51F5724-DCAE-4887-877A-1804BC9801A7}"/>
              </a:ext>
            </a:extLst>
          </p:cNvPr>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A38FBCE5-99DE-4709-B178-C005587557E4}"/>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541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dirty="0"/>
              <a:t>Click to edit Master title</a:t>
            </a:r>
          </a:p>
        </p:txBody>
      </p:sp>
      <p:sp>
        <p:nvSpPr>
          <p:cNvPr id="6" name="Slide Number Placeholder 5">
            <a:extLst>
              <a:ext uri="{FF2B5EF4-FFF2-40B4-BE49-F238E27FC236}">
                <a16:creationId xmlns:a16="http://schemas.microsoft.com/office/drawing/2014/main" id="{D62E24AF-5AFB-4858-A79E-1ADCAD5AF1BA}"/>
              </a:ext>
            </a:extLst>
          </p:cNvPr>
          <p:cNvSpPr>
            <a:spLocks noGrp="1"/>
          </p:cNvSpPr>
          <p:nvPr>
            <p:ph type="sldNum" sz="quarter" idx="4"/>
          </p:nvPr>
        </p:nvSpPr>
        <p:spPr>
          <a:xfrm>
            <a:off x="11326439" y="6356350"/>
            <a:ext cx="613311" cy="365125"/>
          </a:xfrm>
          <a:prstGeom prst="rect">
            <a:avLst/>
          </a:prstGeom>
        </p:spPr>
        <p:txBody>
          <a:bodyPr vert="horz" lIns="91440" tIns="45720" rIns="91440" bIns="45720" rtlCol="0" anchor="ctr"/>
          <a:lstStyle>
            <a:lvl1pPr algn="l">
              <a:defRPr sz="1200">
                <a:solidFill>
                  <a:schemeClr val="accent5"/>
                </a:solidFill>
              </a:defRPr>
            </a:lvl1pPr>
          </a:lstStyle>
          <a:p>
            <a:fld id="{71D586D2-677B-458F-B417-DB589973A882}" type="slidenum">
              <a:rPr lang="en-US" smtClean="0"/>
              <a:pPr/>
              <a:t>‹#›</a:t>
            </a:fld>
            <a:endParaRPr lang="en-US" dirty="0"/>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3A1E1628-F0EA-4AF1-8737-07E257D2B9B2}"/>
              </a:ext>
            </a:extLst>
          </p:cNvPr>
          <p:cNvPicPr>
            <a:picLocks noChangeAspect="1"/>
          </p:cNvPicPr>
          <p:nvPr/>
        </p:nvPicPr>
        <p:blipFill>
          <a:blip r:embed="rId77" cstate="screen">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3443759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 id="2147483841" r:id="rId36"/>
    <p:sldLayoutId id="2147483842" r:id="rId37"/>
    <p:sldLayoutId id="2147483843" r:id="rId38"/>
    <p:sldLayoutId id="2147483844" r:id="rId39"/>
    <p:sldLayoutId id="2147483845" r:id="rId40"/>
    <p:sldLayoutId id="2147483846" r:id="rId41"/>
    <p:sldLayoutId id="2147483847" r:id="rId42"/>
    <p:sldLayoutId id="2147483848" r:id="rId43"/>
    <p:sldLayoutId id="2147483849" r:id="rId44"/>
    <p:sldLayoutId id="2147483850" r:id="rId45"/>
    <p:sldLayoutId id="2147483851" r:id="rId46"/>
    <p:sldLayoutId id="2147483852" r:id="rId47"/>
    <p:sldLayoutId id="2147483853" r:id="rId48"/>
    <p:sldLayoutId id="2147483854" r:id="rId49"/>
    <p:sldLayoutId id="2147483855" r:id="rId50"/>
    <p:sldLayoutId id="2147483856" r:id="rId51"/>
    <p:sldLayoutId id="2147483857" r:id="rId52"/>
    <p:sldLayoutId id="2147483858" r:id="rId53"/>
    <p:sldLayoutId id="2147483859" r:id="rId54"/>
    <p:sldLayoutId id="2147483860" r:id="rId55"/>
    <p:sldLayoutId id="2147483861" r:id="rId56"/>
    <p:sldLayoutId id="2147483862" r:id="rId57"/>
    <p:sldLayoutId id="2147483863" r:id="rId58"/>
    <p:sldLayoutId id="2147483864" r:id="rId59"/>
    <p:sldLayoutId id="2147483865" r:id="rId60"/>
    <p:sldLayoutId id="2147483866" r:id="rId61"/>
    <p:sldLayoutId id="2147483867" r:id="rId62"/>
    <p:sldLayoutId id="2147483871" r:id="rId63"/>
    <p:sldLayoutId id="2147483874" r:id="rId64"/>
    <p:sldLayoutId id="2147483875" r:id="rId65"/>
    <p:sldLayoutId id="2147483877" r:id="rId66"/>
    <p:sldLayoutId id="2147483878" r:id="rId67"/>
    <p:sldLayoutId id="2147483879" r:id="rId68"/>
    <p:sldLayoutId id="2147483880" r:id="rId69"/>
    <p:sldLayoutId id="2147483881" r:id="rId70"/>
    <p:sldLayoutId id="2147483882" r:id="rId71"/>
    <p:sldLayoutId id="2147483883" r:id="rId72"/>
    <p:sldLayoutId id="2147483884" r:id="rId73"/>
    <p:sldLayoutId id="2147483885" r:id="rId74"/>
    <p:sldLayoutId id="2147483786" r:id="rId75"/>
  </p:sldLayoutIdLst>
  <p:transition>
    <p:fade/>
  </p:transition>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David.Wright@Kofax.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50.sv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lexmark.my.salesforce.com/0063100000Yuty5#img_01Bi000000B79nM"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hyperlink" Target="https://lexmark.my.salesforce.com/006i000000PI1Gd" TargetMode="External"/><Relationship Id="rId4" Type="http://schemas.openxmlformats.org/officeDocument/2006/relationships/hyperlink" Target="https://lexmark.my.salesforce.com/006i000000TjBn6"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2.xml"/><Relationship Id="rId4" Type="http://schemas.openxmlformats.org/officeDocument/2006/relationships/image" Target="../media/image42.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15.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24.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8" Type="http://schemas.openxmlformats.org/officeDocument/2006/relationships/image" Target="../media/image97.tiff"/><Relationship Id="rId13" Type="http://schemas.openxmlformats.org/officeDocument/2006/relationships/image" Target="../media/image102.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95.tiff"/><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jpeg"/><Relationship Id="rId9" Type="http://schemas.openxmlformats.org/officeDocument/2006/relationships/image" Target="../media/image98.png"/><Relationship Id="rId1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xml"/><Relationship Id="rId1" Type="http://schemas.openxmlformats.org/officeDocument/2006/relationships/slideLayout" Target="../slideLayouts/slideLayout3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4.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107.png"/><Relationship Id="rId10"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hyperlink" Target="http://en.wikipedia.org/wiki/File:Bloomberg_logo.svg" TargetMode="External"/><Relationship Id="rId14" Type="http://schemas.openxmlformats.org/officeDocument/2006/relationships/image" Target="../media/image115.png"/></Relationships>
</file>

<file path=ppt/slides/_rels/slide3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135.png"/><Relationship Id="rId4" Type="http://schemas.openxmlformats.org/officeDocument/2006/relationships/image" Target="../media/image134.png"/></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8.png"/><Relationship Id="rId1" Type="http://schemas.openxmlformats.org/officeDocument/2006/relationships/slideLayout" Target="../slideLayouts/slideLayout18.xml"/><Relationship Id="rId5" Type="http://schemas.openxmlformats.org/officeDocument/2006/relationships/image" Target="../media/image139.png"/><Relationship Id="rId4" Type="http://schemas.openxmlformats.org/officeDocument/2006/relationships/image" Target="../media/image1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6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B9D4D1-FDF6-4CDF-AD80-076E21B161DF}"/>
              </a:ext>
            </a:extLst>
          </p:cNvPr>
          <p:cNvSpPr>
            <a:spLocks noGrp="1"/>
          </p:cNvSpPr>
          <p:nvPr>
            <p:ph type="ctrTitle"/>
          </p:nvPr>
        </p:nvSpPr>
        <p:spPr/>
        <p:txBody>
          <a:bodyPr/>
          <a:lstStyle/>
          <a:p>
            <a:r>
              <a:rPr lang="en-AU" sz="5400" dirty="0"/>
              <a:t>How do I find</a:t>
            </a:r>
            <a:br>
              <a:rPr lang="en-AU" sz="5400"/>
            </a:br>
            <a:r>
              <a:rPr lang="en-AU" sz="5400"/>
              <a:t>the </a:t>
            </a:r>
            <a:r>
              <a:rPr lang="en-AU" sz="5400" dirty="0"/>
              <a:t>first RPA robot?</a:t>
            </a:r>
          </a:p>
        </p:txBody>
      </p:sp>
      <p:sp>
        <p:nvSpPr>
          <p:cNvPr id="3" name="Subtitle 2"/>
          <p:cNvSpPr>
            <a:spLocks noGrp="1"/>
          </p:cNvSpPr>
          <p:nvPr>
            <p:ph type="subTitle" idx="1"/>
          </p:nvPr>
        </p:nvSpPr>
        <p:spPr/>
        <p:txBody>
          <a:bodyPr/>
          <a:lstStyle/>
          <a:p>
            <a:r>
              <a:rPr lang="en-US" sz="3600" spc="300" dirty="0"/>
              <a:t>Workshop</a:t>
            </a:r>
            <a:endParaRPr lang="en-AU" sz="3600" spc="300" dirty="0"/>
          </a:p>
        </p:txBody>
      </p:sp>
      <p:pic>
        <p:nvPicPr>
          <p:cNvPr id="8" name="Picture Placeholder 7" descr="A person wearing glasses and smiling at the camera&#10;&#10;Description automatically generated">
            <a:extLst>
              <a:ext uri="{FF2B5EF4-FFF2-40B4-BE49-F238E27FC236}">
                <a16:creationId xmlns:a16="http://schemas.microsoft.com/office/drawing/2014/main" id="{D918FF26-AA23-4B0E-A097-C2A4EC47669E}"/>
              </a:ext>
            </a:extLst>
          </p:cNvPr>
          <p:cNvPicPr>
            <a:picLocks noGrp="1" noChangeAspect="1"/>
          </p:cNvPicPr>
          <p:nvPr>
            <p:ph type="pic" sz="quarter" idx="14"/>
          </p:nvPr>
        </p:nvPicPr>
        <p:blipFill rotWithShape="1">
          <a:blip r:embed="rId3"/>
          <a:srcRect t="24555" b="4374"/>
          <a:stretch/>
        </p:blipFill>
        <p:spPr>
          <a:xfrm>
            <a:off x="546888" y="5693973"/>
            <a:ext cx="964449" cy="868006"/>
          </a:xfrm>
        </p:spPr>
      </p:pic>
      <p:sp>
        <p:nvSpPr>
          <p:cNvPr id="4" name="Text Placeholder 3">
            <a:extLst>
              <a:ext uri="{FF2B5EF4-FFF2-40B4-BE49-F238E27FC236}">
                <a16:creationId xmlns:a16="http://schemas.microsoft.com/office/drawing/2014/main" id="{1B5C459A-AFFF-42F2-93F0-E0F248A2E2A1}"/>
              </a:ext>
            </a:extLst>
          </p:cNvPr>
          <p:cNvSpPr>
            <a:spLocks noGrp="1"/>
          </p:cNvSpPr>
          <p:nvPr>
            <p:ph type="body" sz="quarter" idx="15"/>
          </p:nvPr>
        </p:nvSpPr>
        <p:spPr/>
        <p:txBody>
          <a:bodyPr/>
          <a:lstStyle/>
          <a:p>
            <a:r>
              <a:rPr lang="en-US" dirty="0">
                <a:hlinkClick r:id="rId4">
                  <a:extLst>
                    <a:ext uri="{A12FA001-AC4F-418D-AE19-62706E023703}">
                      <ahyp:hlinkClr xmlns:ahyp="http://schemas.microsoft.com/office/drawing/2018/hyperlinkcolor" val="tx"/>
                    </a:ext>
                  </a:extLst>
                </a:hlinkClick>
              </a:rPr>
              <a:t>David.Wright@Kofax.com</a:t>
            </a:r>
            <a:endParaRPr lang="en-AU" dirty="0"/>
          </a:p>
        </p:txBody>
      </p:sp>
      <p:sp>
        <p:nvSpPr>
          <p:cNvPr id="5" name="Text Placeholder 4">
            <a:extLst>
              <a:ext uri="{FF2B5EF4-FFF2-40B4-BE49-F238E27FC236}">
                <a16:creationId xmlns:a16="http://schemas.microsoft.com/office/drawing/2014/main" id="{79B5623E-2234-4C3A-A807-B259978D1F34}"/>
              </a:ext>
            </a:extLst>
          </p:cNvPr>
          <p:cNvSpPr>
            <a:spLocks noGrp="1"/>
          </p:cNvSpPr>
          <p:nvPr>
            <p:ph type="body" sz="quarter" idx="16"/>
          </p:nvPr>
        </p:nvSpPr>
        <p:spPr/>
        <p:txBody>
          <a:bodyPr/>
          <a:lstStyle/>
          <a:p>
            <a:r>
              <a:rPr lang="en-US" dirty="0"/>
              <a:t>Partner Development Manager</a:t>
            </a:r>
            <a:endParaRPr lang="en-AU" dirty="0"/>
          </a:p>
          <a:p>
            <a:endParaRPr lang="en-AU" dirty="0"/>
          </a:p>
        </p:txBody>
      </p:sp>
    </p:spTree>
    <p:extLst>
      <p:ext uri="{BB962C8B-B14F-4D97-AF65-F5344CB8AC3E}">
        <p14:creationId xmlns:p14="http://schemas.microsoft.com/office/powerpoint/2010/main" val="20929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Measuring</a:t>
            </a:r>
            <a:endParaRPr lang="en-US" dirty="0"/>
          </a:p>
        </p:txBody>
      </p:sp>
      <p:sp>
        <p:nvSpPr>
          <p:cNvPr id="6" name="Text Placeholder 5">
            <a:extLst>
              <a:ext uri="{FF2B5EF4-FFF2-40B4-BE49-F238E27FC236}">
                <a16:creationId xmlns:a16="http://schemas.microsoft.com/office/drawing/2014/main" id="{79AE30A0-5288-4C9E-9B07-E8E2D8526B4E}"/>
              </a:ext>
            </a:extLst>
          </p:cNvPr>
          <p:cNvSpPr>
            <a:spLocks noGrp="1"/>
          </p:cNvSpPr>
          <p:nvPr>
            <p:ph type="body" idx="1"/>
          </p:nvPr>
        </p:nvSpPr>
        <p:spPr/>
        <p:txBody>
          <a:bodyPr/>
          <a:lstStyle/>
          <a:p>
            <a:endParaRPr lang="en-AU"/>
          </a:p>
        </p:txBody>
      </p:sp>
      <p:sp>
        <p:nvSpPr>
          <p:cNvPr id="5" name="Slide Number Placeholder 4"/>
          <p:cNvSpPr>
            <a:spLocks noGrp="1"/>
          </p:cNvSpPr>
          <p:nvPr>
            <p:ph type="sldNum" sz="quarter" idx="10"/>
          </p:nvPr>
        </p:nvSpPr>
        <p:spPr/>
        <p:txBody>
          <a:bodyPr/>
          <a:lstStyle/>
          <a:p>
            <a:fld id="{474E6B1D-A243-4CC3-9F48-D6AE6F52C602}" type="slidenum">
              <a:rPr lang="en-US" smtClean="0"/>
              <a:pPr/>
              <a:t>10</a:t>
            </a:fld>
            <a:endParaRPr lang="en-US" dirty="0"/>
          </a:p>
        </p:txBody>
      </p:sp>
    </p:spTree>
    <p:extLst>
      <p:ext uri="{BB962C8B-B14F-4D97-AF65-F5344CB8AC3E}">
        <p14:creationId xmlns:p14="http://schemas.microsoft.com/office/powerpoint/2010/main" val="301299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RPA Prioritization Matrix</a:t>
            </a:r>
          </a:p>
        </p:txBody>
      </p:sp>
      <p:sp>
        <p:nvSpPr>
          <p:cNvPr id="4" name="Slide Number Placeholder 3"/>
          <p:cNvSpPr>
            <a:spLocks noGrp="1"/>
          </p:cNvSpPr>
          <p:nvPr>
            <p:ph type="sldNum" sz="quarter" idx="10"/>
          </p:nvPr>
        </p:nvSpPr>
        <p:spPr/>
        <p:txBody>
          <a:bodyPr/>
          <a:lstStyle/>
          <a:p>
            <a:fld id="{71D586D2-677B-458F-B417-DB589973A882}" type="slidenum">
              <a:rPr lang="en-US" smtClean="0"/>
              <a:pPr/>
              <a:t>11</a:t>
            </a:fld>
            <a:endParaRPr lang="en-US" dirty="0"/>
          </a:p>
        </p:txBody>
      </p:sp>
      <p:sp>
        <p:nvSpPr>
          <p:cNvPr id="14" name="Text Placeholder 13">
            <a:extLst>
              <a:ext uri="{FF2B5EF4-FFF2-40B4-BE49-F238E27FC236}">
                <a16:creationId xmlns:a16="http://schemas.microsoft.com/office/drawing/2014/main" id="{1DEF05E6-1516-47CE-A7E6-5A8F179F1589}"/>
              </a:ext>
            </a:extLst>
          </p:cNvPr>
          <p:cNvSpPr>
            <a:spLocks noGrp="1"/>
          </p:cNvSpPr>
          <p:nvPr>
            <p:ph type="body" sz="quarter" idx="15"/>
          </p:nvPr>
        </p:nvSpPr>
        <p:spPr/>
        <p:txBody>
          <a:bodyPr/>
          <a:lstStyle/>
          <a:p>
            <a:endParaRPr lang="en-US"/>
          </a:p>
        </p:txBody>
      </p:sp>
      <p:sp>
        <p:nvSpPr>
          <p:cNvPr id="6" name="Rectangle 5"/>
          <p:cNvSpPr/>
          <p:nvPr/>
        </p:nvSpPr>
        <p:spPr bwMode="auto">
          <a:xfrm>
            <a:off x="2122012" y="1295154"/>
            <a:ext cx="3962400" cy="1955151"/>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ctr" fontAlgn="base">
              <a:lnSpc>
                <a:spcPct val="90000"/>
              </a:lnSpc>
              <a:spcBef>
                <a:spcPts val="1200"/>
              </a:spcBef>
              <a:spcAft>
                <a:spcPts val="600"/>
              </a:spcAft>
            </a:pPr>
            <a:r>
              <a:rPr lang="en-GB" sz="2400" dirty="0">
                <a:solidFill>
                  <a:schemeClr val="bg1"/>
                </a:solidFill>
                <a:latin typeface="Arial" charset="0"/>
              </a:rPr>
              <a:t>Low Complexity</a:t>
            </a:r>
            <a:br>
              <a:rPr lang="en-GB" sz="2400" dirty="0">
                <a:solidFill>
                  <a:schemeClr val="bg1"/>
                </a:solidFill>
                <a:latin typeface="Arial" charset="0"/>
              </a:rPr>
            </a:br>
            <a:r>
              <a:rPr lang="en-GB" sz="2400" dirty="0">
                <a:solidFill>
                  <a:schemeClr val="bg1"/>
                </a:solidFill>
                <a:latin typeface="Arial" charset="0"/>
              </a:rPr>
              <a:t>High Benefits</a:t>
            </a:r>
          </a:p>
          <a:p>
            <a:pPr algn="ctr" fontAlgn="base">
              <a:spcBef>
                <a:spcPts val="600"/>
              </a:spcBef>
              <a:spcAft>
                <a:spcPts val="600"/>
              </a:spcAft>
            </a:pPr>
            <a:br>
              <a:rPr lang="en-GB" sz="3200" dirty="0">
                <a:solidFill>
                  <a:schemeClr val="bg1"/>
                </a:solidFill>
                <a:latin typeface="Arial" charset="0"/>
              </a:rPr>
            </a:br>
            <a:r>
              <a:rPr lang="en-GB" sz="2000" i="1" dirty="0">
                <a:solidFill>
                  <a:schemeClr val="bg1"/>
                </a:solidFill>
                <a:latin typeface="Arial" charset="0"/>
              </a:rPr>
              <a:t>Quick ROI</a:t>
            </a:r>
          </a:p>
        </p:txBody>
      </p:sp>
      <p:sp>
        <p:nvSpPr>
          <p:cNvPr id="7" name="Rectangle 6"/>
          <p:cNvSpPr/>
          <p:nvPr/>
        </p:nvSpPr>
        <p:spPr bwMode="auto">
          <a:xfrm>
            <a:off x="6285947" y="1295154"/>
            <a:ext cx="3962400" cy="1955151"/>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lvl="0" algn="ctr" fontAlgn="base">
              <a:lnSpc>
                <a:spcPct val="90000"/>
              </a:lnSpc>
              <a:spcBef>
                <a:spcPts val="1200"/>
              </a:spcBef>
              <a:spcAft>
                <a:spcPts val="600"/>
              </a:spcAft>
            </a:pPr>
            <a:r>
              <a:rPr lang="en-GB" sz="2400" dirty="0">
                <a:solidFill>
                  <a:schemeClr val="bg1"/>
                </a:solidFill>
                <a:latin typeface="Arial" charset="0"/>
              </a:rPr>
              <a:t>High Complexity</a:t>
            </a:r>
            <a:br>
              <a:rPr lang="en-GB" sz="2400" dirty="0">
                <a:solidFill>
                  <a:schemeClr val="bg1"/>
                </a:solidFill>
                <a:latin typeface="Arial" charset="0"/>
              </a:rPr>
            </a:br>
            <a:r>
              <a:rPr lang="en-GB" sz="2400" dirty="0">
                <a:solidFill>
                  <a:schemeClr val="bg1"/>
                </a:solidFill>
                <a:latin typeface="Arial" charset="0"/>
              </a:rPr>
              <a:t>High Benefits</a:t>
            </a:r>
          </a:p>
          <a:p>
            <a:pPr lvl="0" algn="ctr" fontAlgn="base">
              <a:spcBef>
                <a:spcPts val="600"/>
              </a:spcBef>
              <a:spcAft>
                <a:spcPct val="0"/>
              </a:spcAft>
            </a:pPr>
            <a:br>
              <a:rPr lang="en-GB" sz="3200" dirty="0">
                <a:solidFill>
                  <a:prstClr val="white"/>
                </a:solidFill>
                <a:latin typeface="Arial" charset="0"/>
              </a:rPr>
            </a:br>
            <a:r>
              <a:rPr lang="en-GB" sz="2000" i="1" dirty="0">
                <a:solidFill>
                  <a:srgbClr val="FFFFFF"/>
                </a:solidFill>
                <a:latin typeface="Arial" charset="0"/>
              </a:rPr>
              <a:t>Consider Process Optimization</a:t>
            </a:r>
            <a:endParaRPr lang="en-GB" sz="3200" dirty="0">
              <a:solidFill>
                <a:srgbClr val="FFFFFF"/>
              </a:solidFill>
              <a:latin typeface="Arial" charset="0"/>
            </a:endParaRPr>
          </a:p>
          <a:p>
            <a:pPr lvl="0" algn="ctr" fontAlgn="base">
              <a:spcBef>
                <a:spcPct val="0"/>
              </a:spcBef>
              <a:spcAft>
                <a:spcPct val="0"/>
              </a:spcAft>
            </a:pPr>
            <a:endParaRPr lang="en-GB" sz="3200" dirty="0">
              <a:solidFill>
                <a:srgbClr val="FFFFFF"/>
              </a:solidFill>
              <a:latin typeface="Arial" charset="0"/>
            </a:endParaRPr>
          </a:p>
        </p:txBody>
      </p:sp>
      <p:sp>
        <p:nvSpPr>
          <p:cNvPr id="8" name="Rectangle 7"/>
          <p:cNvSpPr/>
          <p:nvPr/>
        </p:nvSpPr>
        <p:spPr bwMode="auto">
          <a:xfrm>
            <a:off x="6285947" y="3513698"/>
            <a:ext cx="3962400" cy="1955151"/>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lvl="0" algn="ctr" fontAlgn="base">
              <a:spcBef>
                <a:spcPct val="0"/>
              </a:spcBef>
              <a:spcAft>
                <a:spcPct val="0"/>
              </a:spcAft>
            </a:pPr>
            <a:r>
              <a:rPr lang="en-GB" sz="2400" dirty="0">
                <a:solidFill>
                  <a:schemeClr val="bg1"/>
                </a:solidFill>
                <a:latin typeface="Arial" charset="0"/>
              </a:rPr>
              <a:t>High Complexity</a:t>
            </a:r>
          </a:p>
          <a:p>
            <a:pPr lvl="0" algn="ctr" fontAlgn="base">
              <a:spcBef>
                <a:spcPct val="0"/>
              </a:spcBef>
              <a:spcAft>
                <a:spcPct val="0"/>
              </a:spcAft>
            </a:pPr>
            <a:r>
              <a:rPr lang="en-GB" sz="2400" dirty="0">
                <a:solidFill>
                  <a:schemeClr val="bg1"/>
                </a:solidFill>
                <a:latin typeface="Arial" charset="0"/>
              </a:rPr>
              <a:t>Low Benefits</a:t>
            </a:r>
            <a:br>
              <a:rPr lang="en-GB" sz="3200" dirty="0">
                <a:solidFill>
                  <a:srgbClr val="FFFFFF"/>
                </a:solidFill>
                <a:latin typeface="Arial" charset="0"/>
              </a:rPr>
            </a:br>
            <a:endParaRPr lang="en-GB" sz="3200" dirty="0">
              <a:solidFill>
                <a:srgbClr val="FFFFFF"/>
              </a:solidFill>
              <a:latin typeface="Arial" charset="0"/>
            </a:endParaRPr>
          </a:p>
          <a:p>
            <a:pPr lvl="0" algn="ctr" fontAlgn="base">
              <a:spcBef>
                <a:spcPct val="0"/>
              </a:spcBef>
              <a:spcAft>
                <a:spcPct val="0"/>
              </a:spcAft>
            </a:pPr>
            <a:r>
              <a:rPr lang="en-GB" sz="2000" i="1" dirty="0">
                <a:solidFill>
                  <a:srgbClr val="FFFFFF"/>
                </a:solidFill>
                <a:latin typeface="Arial" charset="0"/>
              </a:rPr>
              <a:t>Poor ROI</a:t>
            </a:r>
            <a:endParaRPr lang="en-GB" sz="3200" dirty="0">
              <a:solidFill>
                <a:srgbClr val="FFFFFF"/>
              </a:solidFill>
              <a:latin typeface="Arial" charset="0"/>
            </a:endParaRPr>
          </a:p>
        </p:txBody>
      </p:sp>
      <p:sp>
        <p:nvSpPr>
          <p:cNvPr id="9" name="Rectangle 8"/>
          <p:cNvSpPr/>
          <p:nvPr/>
        </p:nvSpPr>
        <p:spPr bwMode="auto">
          <a:xfrm>
            <a:off x="2122012" y="3513698"/>
            <a:ext cx="3962400" cy="1955151"/>
          </a:xfrm>
          <a:prstGeom prst="rect">
            <a:avLst/>
          </a:prstGeom>
          <a:solidFill>
            <a:schemeClr val="accent1"/>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274320" rIns="91440" bIns="91440" numCol="1" spcCol="0" rtlCol="0" fromWordArt="0" anchor="t" anchorCtr="0" forceAA="0" compatLnSpc="1">
            <a:prstTxWarp prst="textNoShape">
              <a:avLst/>
            </a:prstTxWarp>
            <a:noAutofit/>
          </a:bodyPr>
          <a:lstStyle/>
          <a:p>
            <a:pPr algn="ctr" fontAlgn="base">
              <a:lnSpc>
                <a:spcPct val="90000"/>
              </a:lnSpc>
              <a:spcBef>
                <a:spcPts val="1200"/>
              </a:spcBef>
              <a:spcAft>
                <a:spcPts val="600"/>
              </a:spcAft>
            </a:pPr>
            <a:r>
              <a:rPr lang="en-GB" sz="2400" dirty="0">
                <a:solidFill>
                  <a:schemeClr val="bg1"/>
                </a:solidFill>
                <a:latin typeface="Arial" charset="0"/>
              </a:rPr>
              <a:t>Low Complexity</a:t>
            </a:r>
            <a:br>
              <a:rPr lang="en-GB" sz="2400" dirty="0">
                <a:solidFill>
                  <a:schemeClr val="bg1"/>
                </a:solidFill>
                <a:latin typeface="Arial" charset="0"/>
              </a:rPr>
            </a:br>
            <a:r>
              <a:rPr lang="en-GB" sz="2400" dirty="0">
                <a:solidFill>
                  <a:schemeClr val="bg1"/>
                </a:solidFill>
                <a:latin typeface="Arial" charset="0"/>
              </a:rPr>
              <a:t>Low Benefits</a:t>
            </a:r>
            <a:br>
              <a:rPr lang="en-GB" sz="4400" dirty="0">
                <a:solidFill>
                  <a:schemeClr val="bg1"/>
                </a:solidFill>
                <a:latin typeface="Arial" charset="0"/>
              </a:rPr>
            </a:br>
            <a:endParaRPr lang="en-GB" sz="3200" dirty="0">
              <a:solidFill>
                <a:schemeClr val="bg1"/>
              </a:solidFill>
              <a:latin typeface="Arial" charset="0"/>
            </a:endParaRPr>
          </a:p>
          <a:p>
            <a:pPr lvl="0" algn="ctr" fontAlgn="base">
              <a:spcBef>
                <a:spcPct val="0"/>
              </a:spcBef>
              <a:spcAft>
                <a:spcPct val="0"/>
              </a:spcAft>
            </a:pPr>
            <a:r>
              <a:rPr lang="en-GB" sz="2000" i="1" dirty="0">
                <a:solidFill>
                  <a:srgbClr val="FFFFFF"/>
                </a:solidFill>
                <a:latin typeface="Arial" charset="0"/>
              </a:rPr>
              <a:t>Do when project cost is lower</a:t>
            </a:r>
          </a:p>
        </p:txBody>
      </p:sp>
      <p:cxnSp>
        <p:nvCxnSpPr>
          <p:cNvPr id="11" name="Straight Arrow Connector 10"/>
          <p:cNvCxnSpPr>
            <a:cxnSpLocks/>
          </p:cNvCxnSpPr>
          <p:nvPr/>
        </p:nvCxnSpPr>
        <p:spPr bwMode="auto">
          <a:xfrm flipV="1">
            <a:off x="1915413" y="5639075"/>
            <a:ext cx="8308870" cy="15327"/>
          </a:xfrm>
          <a:prstGeom prst="straightConnector1">
            <a:avLst/>
          </a:prstGeom>
          <a:solidFill>
            <a:schemeClr val="lt2"/>
          </a:solidFill>
          <a:ln w="76200" cap="flat" cmpd="sng" algn="ctr">
            <a:solidFill>
              <a:schemeClr val="tx2"/>
            </a:solidFill>
            <a:prstDash val="solid"/>
            <a:headEnd type="none" w="med" len="med"/>
            <a:tailEnd type="triangle"/>
          </a:ln>
          <a:effectLst/>
        </p:spPr>
      </p:cxnSp>
      <p:cxnSp>
        <p:nvCxnSpPr>
          <p:cNvPr id="12" name="Straight Arrow Connector 11"/>
          <p:cNvCxnSpPr>
            <a:cxnSpLocks/>
          </p:cNvCxnSpPr>
          <p:nvPr/>
        </p:nvCxnSpPr>
        <p:spPr bwMode="auto">
          <a:xfrm flipH="1" flipV="1">
            <a:off x="1939478" y="1331251"/>
            <a:ext cx="15598" cy="4343920"/>
          </a:xfrm>
          <a:prstGeom prst="straightConnector1">
            <a:avLst/>
          </a:prstGeom>
          <a:solidFill>
            <a:schemeClr val="lt2"/>
          </a:solidFill>
          <a:ln w="76200" cap="flat" cmpd="sng" algn="ctr">
            <a:solidFill>
              <a:schemeClr val="tx2"/>
            </a:solidFill>
            <a:prstDash val="solid"/>
            <a:headEnd type="none" w="med" len="med"/>
            <a:tailEnd type="triangle"/>
          </a:ln>
          <a:effectLst/>
        </p:spPr>
      </p:cxnSp>
      <p:sp>
        <p:nvSpPr>
          <p:cNvPr id="15" name="TextBox 14"/>
          <p:cNvSpPr txBox="1"/>
          <p:nvPr/>
        </p:nvSpPr>
        <p:spPr>
          <a:xfrm>
            <a:off x="1892163" y="5736051"/>
            <a:ext cx="8586032" cy="338554"/>
          </a:xfrm>
          <a:prstGeom prst="rect">
            <a:avLst/>
          </a:prstGeom>
          <a:noFill/>
        </p:spPr>
        <p:txBody>
          <a:bodyPr wrap="square" rtlCol="0">
            <a:spAutoFit/>
          </a:bodyPr>
          <a:lstStyle/>
          <a:p>
            <a:pPr algn="ctr"/>
            <a:r>
              <a:rPr lang="en-GB" sz="1600" dirty="0">
                <a:solidFill>
                  <a:schemeClr val="accent5"/>
                </a:solidFill>
              </a:rPr>
              <a:t>Complexity Low (routine, automatable) →High (difficult, exception, need humans)</a:t>
            </a:r>
          </a:p>
        </p:txBody>
      </p:sp>
      <p:sp>
        <p:nvSpPr>
          <p:cNvPr id="16" name="TextBox 15"/>
          <p:cNvSpPr txBox="1"/>
          <p:nvPr/>
        </p:nvSpPr>
        <p:spPr>
          <a:xfrm rot="16200000">
            <a:off x="287005" y="3344422"/>
            <a:ext cx="2792450" cy="338554"/>
          </a:xfrm>
          <a:prstGeom prst="rect">
            <a:avLst/>
          </a:prstGeom>
          <a:noFill/>
        </p:spPr>
        <p:txBody>
          <a:bodyPr wrap="square" rtlCol="0">
            <a:spAutoFit/>
          </a:bodyPr>
          <a:lstStyle/>
          <a:p>
            <a:pPr algn="ctr"/>
            <a:r>
              <a:rPr lang="en-GB" sz="1600" dirty="0">
                <a:solidFill>
                  <a:schemeClr val="accent5"/>
                </a:solidFill>
              </a:rPr>
              <a:t>Value/Benefits/ROI</a:t>
            </a:r>
          </a:p>
        </p:txBody>
      </p:sp>
      <p:grpSp>
        <p:nvGrpSpPr>
          <p:cNvPr id="10" name="Group 9"/>
          <p:cNvGrpSpPr/>
          <p:nvPr/>
        </p:nvGrpSpPr>
        <p:grpSpPr>
          <a:xfrm>
            <a:off x="2809139" y="2203733"/>
            <a:ext cx="7598350" cy="2706547"/>
            <a:chOff x="2484281" y="2071382"/>
            <a:chExt cx="7598350" cy="2706547"/>
          </a:xfrm>
        </p:grpSpPr>
        <p:sp>
          <p:nvSpPr>
            <p:cNvPr id="3" name="Right Arrow 2"/>
            <p:cNvSpPr/>
            <p:nvPr/>
          </p:nvSpPr>
          <p:spPr bwMode="auto">
            <a:xfrm rot="10800000">
              <a:off x="5216538" y="2071382"/>
              <a:ext cx="1056904" cy="640393"/>
            </a:xfrm>
            <a:prstGeom prst="rightArrow">
              <a:avLst/>
            </a:prstGeom>
            <a:solidFill>
              <a:srgbClr val="FFC000"/>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3" name="Right Arrow 12"/>
            <p:cNvSpPr/>
            <p:nvPr/>
          </p:nvSpPr>
          <p:spPr bwMode="auto">
            <a:xfrm rot="5400000">
              <a:off x="9233983" y="3324489"/>
              <a:ext cx="1056904" cy="640393"/>
            </a:xfrm>
            <a:prstGeom prst="rightArrow">
              <a:avLst/>
            </a:prstGeom>
            <a:solidFill>
              <a:srgbClr val="FFC000"/>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5" name="Rectangle 4"/>
            <p:cNvSpPr/>
            <p:nvPr/>
          </p:nvSpPr>
          <p:spPr bwMode="auto">
            <a:xfrm>
              <a:off x="2922404" y="2221954"/>
              <a:ext cx="1660422" cy="344211"/>
            </a:xfrm>
            <a:prstGeom prst="rect">
              <a:avLst/>
            </a:prstGeom>
            <a:solidFill>
              <a:srgbClr val="FFC000"/>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0"/>
                </a:spcBef>
                <a:spcAft>
                  <a:spcPct val="0"/>
                </a:spcAft>
              </a:pPr>
              <a:r>
                <a:rPr lang="en-GB" sz="1600" b="1" dirty="0">
                  <a:solidFill>
                    <a:schemeClr val="accent5"/>
                  </a:solidFill>
                  <a:latin typeface="Arial" charset="0"/>
                </a:rPr>
                <a:t>1. Quick wins</a:t>
              </a:r>
              <a:endParaRPr lang="en-US" sz="1600" b="1" dirty="0">
                <a:solidFill>
                  <a:schemeClr val="accent5"/>
                </a:solidFill>
                <a:latin typeface="Arial" charset="0"/>
              </a:endParaRPr>
            </a:p>
          </p:txBody>
        </p:sp>
        <p:sp>
          <p:nvSpPr>
            <p:cNvPr id="18" name="Rectangle 17"/>
            <p:cNvSpPr/>
            <p:nvPr/>
          </p:nvSpPr>
          <p:spPr bwMode="auto">
            <a:xfrm>
              <a:off x="2484281" y="4407255"/>
              <a:ext cx="2522495" cy="356921"/>
            </a:xfrm>
            <a:prstGeom prst="rect">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GB" sz="1600" dirty="0">
                  <a:solidFill>
                    <a:schemeClr val="accent5"/>
                  </a:solidFill>
                  <a:latin typeface="Arial" charset="0"/>
                </a:rPr>
                <a:t>3. Do it much later</a:t>
              </a:r>
              <a:endParaRPr lang="en-US" sz="1600" dirty="0">
                <a:solidFill>
                  <a:schemeClr val="accent5"/>
                </a:solidFill>
                <a:latin typeface="Arial" charset="0"/>
              </a:endParaRPr>
            </a:p>
          </p:txBody>
        </p:sp>
        <p:sp>
          <p:nvSpPr>
            <p:cNvPr id="19" name="Rectangle 18"/>
            <p:cNvSpPr/>
            <p:nvPr/>
          </p:nvSpPr>
          <p:spPr bwMode="auto">
            <a:xfrm>
              <a:off x="6435826" y="4414405"/>
              <a:ext cx="2996938" cy="363524"/>
            </a:xfrm>
            <a:prstGeom prst="rect">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0"/>
                </a:spcBef>
                <a:spcAft>
                  <a:spcPct val="0"/>
                </a:spcAft>
              </a:pPr>
              <a:r>
                <a:rPr lang="en-GB" sz="1600" dirty="0">
                  <a:solidFill>
                    <a:schemeClr val="accent5"/>
                  </a:solidFill>
                  <a:latin typeface="Arial" charset="0"/>
                </a:rPr>
                <a:t>4. Requires human cognition</a:t>
              </a:r>
              <a:endParaRPr lang="en-US" sz="1600" dirty="0">
                <a:solidFill>
                  <a:schemeClr val="accent5"/>
                </a:solidFill>
                <a:latin typeface="Arial" charset="0"/>
              </a:endParaRPr>
            </a:p>
          </p:txBody>
        </p:sp>
        <p:sp>
          <p:nvSpPr>
            <p:cNvPr id="20" name="Rectangle 19"/>
            <p:cNvSpPr/>
            <p:nvPr/>
          </p:nvSpPr>
          <p:spPr bwMode="auto">
            <a:xfrm>
              <a:off x="6318683" y="2229755"/>
              <a:ext cx="3247211" cy="323649"/>
            </a:xfrm>
            <a:prstGeom prst="rect">
              <a:avLst/>
            </a:prstGeom>
            <a:solidFill>
              <a:srgbClr val="FFC000"/>
            </a:solidFill>
            <a:ln w="0" cap="flat" cmpd="sng" algn="ctr">
              <a:solidFill>
                <a:schemeClr val="accent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0"/>
                </a:spcBef>
                <a:spcAft>
                  <a:spcPct val="0"/>
                </a:spcAft>
              </a:pPr>
              <a:r>
                <a:rPr lang="en-GB" sz="1600" b="1" dirty="0">
                  <a:solidFill>
                    <a:schemeClr val="accent5"/>
                  </a:solidFill>
                  <a:latin typeface="Arial" charset="0"/>
                </a:rPr>
                <a:t>2. Too complex,  break it down</a:t>
              </a:r>
              <a:endParaRPr lang="en-US" sz="1600" b="1" dirty="0">
                <a:solidFill>
                  <a:schemeClr val="accent5"/>
                </a:solidFill>
                <a:latin typeface="Arial" charset="0"/>
              </a:endParaRPr>
            </a:p>
          </p:txBody>
        </p:sp>
      </p:grpSp>
      <p:pic>
        <p:nvPicPr>
          <p:cNvPr id="23" name="Picture 2">
            <a:extLst>
              <a:ext uri="{FF2B5EF4-FFF2-40B4-BE49-F238E27FC236}">
                <a16:creationId xmlns:a16="http://schemas.microsoft.com/office/drawing/2014/main" id="{B781430E-02A6-40EB-B321-5074924C3CA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75338" y="2286336"/>
            <a:ext cx="804988" cy="777824"/>
          </a:xfrm>
          <a:prstGeom prst="rect">
            <a:avLst/>
          </a:prstGeom>
          <a:noFill/>
          <a:ln w="9525">
            <a:noFill/>
          </a:ln>
        </p:spPr>
      </p:pic>
      <p:pic>
        <p:nvPicPr>
          <p:cNvPr id="24" name="Graphic 23">
            <a:extLst>
              <a:ext uri="{FF2B5EF4-FFF2-40B4-BE49-F238E27FC236}">
                <a16:creationId xmlns:a16="http://schemas.microsoft.com/office/drawing/2014/main" id="{D5263B60-97FF-47F3-B915-D3EB161A04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6314" y="4535733"/>
            <a:ext cx="1000125" cy="685800"/>
          </a:xfrm>
          <a:prstGeom prst="rect">
            <a:avLst/>
          </a:prstGeom>
        </p:spPr>
      </p:pic>
    </p:spTree>
    <p:extLst>
      <p:ext uri="{BB962C8B-B14F-4D97-AF65-F5344CB8AC3E}">
        <p14:creationId xmlns:p14="http://schemas.microsoft.com/office/powerpoint/2010/main" val="290232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Value/Benefits</a:t>
            </a:r>
            <a:endParaRPr lang="en-US" dirty="0"/>
          </a:p>
        </p:txBody>
      </p:sp>
      <p:sp>
        <p:nvSpPr>
          <p:cNvPr id="4" name="Slide Number Placeholder 3"/>
          <p:cNvSpPr>
            <a:spLocks noGrp="1"/>
          </p:cNvSpPr>
          <p:nvPr>
            <p:ph type="sldNum" sz="quarter" idx="10"/>
          </p:nvPr>
        </p:nvSpPr>
        <p:spPr/>
        <p:txBody>
          <a:bodyPr/>
          <a:lstStyle/>
          <a:p>
            <a:fld id="{71D586D2-677B-458F-B417-DB589973A882}" type="slidenum">
              <a:rPr lang="en-US" smtClean="0"/>
              <a:pPr/>
              <a:t>12</a:t>
            </a:fld>
            <a:endParaRPr lang="en-US" dirty="0"/>
          </a:p>
        </p:txBody>
      </p:sp>
      <p:sp>
        <p:nvSpPr>
          <p:cNvPr id="3" name="Content Placeholder 2"/>
          <p:cNvSpPr>
            <a:spLocks noGrp="1"/>
          </p:cNvSpPr>
          <p:nvPr>
            <p:ph type="body" sz="quarter" idx="13"/>
          </p:nvPr>
        </p:nvSpPr>
        <p:spPr>
          <a:xfrm>
            <a:off x="838199" y="1997657"/>
            <a:ext cx="3810003" cy="4192006"/>
          </a:xfrm>
        </p:spPr>
        <p:txBody>
          <a:bodyPr>
            <a:normAutofit/>
          </a:bodyPr>
          <a:lstStyle/>
          <a:p>
            <a:r>
              <a:rPr lang="en-GB" b="1" dirty="0"/>
              <a:t>Human</a:t>
            </a:r>
          </a:p>
          <a:p>
            <a:pPr lvl="1"/>
            <a:r>
              <a:rPr lang="en-GB" dirty="0"/>
              <a:t>Minutes/day, minutes/role, people/day (FTE), role/day</a:t>
            </a:r>
          </a:p>
          <a:p>
            <a:pPr lvl="1"/>
            <a:r>
              <a:rPr lang="en-GB" dirty="0"/>
              <a:t>Number/day</a:t>
            </a:r>
          </a:p>
          <a:p>
            <a:pPr lvl="1"/>
            <a:r>
              <a:rPr lang="en-GB" dirty="0"/>
              <a:t>Minutes/person, increase human capacity</a:t>
            </a:r>
          </a:p>
          <a:p>
            <a:pPr lvl="1"/>
            <a:r>
              <a:rPr lang="en-GB" dirty="0"/>
              <a:t>(Response/Elapsed) time/customer</a:t>
            </a:r>
          </a:p>
          <a:p>
            <a:pPr lvl="1"/>
            <a:r>
              <a:rPr lang="en-GB" dirty="0"/>
              <a:t>Staff health/happiness/turnover</a:t>
            </a:r>
          </a:p>
        </p:txBody>
      </p:sp>
      <p:sp>
        <p:nvSpPr>
          <p:cNvPr id="5" name="Content Placeholder 4"/>
          <p:cNvSpPr>
            <a:spLocks noGrp="1"/>
          </p:cNvSpPr>
          <p:nvPr>
            <p:ph type="body" sz="quarter" idx="14"/>
          </p:nvPr>
        </p:nvSpPr>
        <p:spPr>
          <a:xfrm>
            <a:off x="8208478" y="1997657"/>
            <a:ext cx="3453063" cy="4192006"/>
          </a:xfrm>
        </p:spPr>
        <p:txBody>
          <a:bodyPr>
            <a:normAutofit/>
          </a:bodyPr>
          <a:lstStyle/>
          <a:p>
            <a:r>
              <a:rPr lang="en-GB" b="1" dirty="0"/>
              <a:t>IT</a:t>
            </a:r>
          </a:p>
          <a:p>
            <a:pPr lvl="1"/>
            <a:r>
              <a:rPr lang="en-GB" dirty="0" err="1"/>
              <a:t>Serverload</a:t>
            </a:r>
            <a:r>
              <a:rPr lang="en-GB" dirty="0"/>
              <a:t> saved</a:t>
            </a:r>
          </a:p>
          <a:p>
            <a:pPr lvl="1"/>
            <a:r>
              <a:rPr lang="en-GB" dirty="0"/>
              <a:t>3</a:t>
            </a:r>
            <a:r>
              <a:rPr lang="en-GB" baseline="30000" dirty="0"/>
              <a:t>rd</a:t>
            </a:r>
            <a:r>
              <a:rPr lang="en-GB" dirty="0"/>
              <a:t> party licenses saved</a:t>
            </a:r>
          </a:p>
        </p:txBody>
      </p:sp>
      <p:sp>
        <p:nvSpPr>
          <p:cNvPr id="6" name="Text Placeholder 5">
            <a:extLst>
              <a:ext uri="{FF2B5EF4-FFF2-40B4-BE49-F238E27FC236}">
                <a16:creationId xmlns:a16="http://schemas.microsoft.com/office/drawing/2014/main" id="{AF4621F3-9143-42DA-8F40-BA2EDD724223}"/>
              </a:ext>
            </a:extLst>
          </p:cNvPr>
          <p:cNvSpPr>
            <a:spLocks noGrp="1"/>
          </p:cNvSpPr>
          <p:nvPr>
            <p:ph type="body" sz="quarter" idx="15"/>
          </p:nvPr>
        </p:nvSpPr>
        <p:spPr/>
        <p:txBody>
          <a:bodyPr/>
          <a:lstStyle/>
          <a:p>
            <a:endParaRPr lang="en-US"/>
          </a:p>
        </p:txBody>
      </p:sp>
      <p:sp>
        <p:nvSpPr>
          <p:cNvPr id="7" name="Content Placeholder 2">
            <a:extLst>
              <a:ext uri="{FF2B5EF4-FFF2-40B4-BE49-F238E27FC236}">
                <a16:creationId xmlns:a16="http://schemas.microsoft.com/office/drawing/2014/main" id="{059FEEFB-161F-4F95-9964-82264298F14A}"/>
              </a:ext>
            </a:extLst>
          </p:cNvPr>
          <p:cNvSpPr txBox="1">
            <a:spLocks/>
          </p:cNvSpPr>
          <p:nvPr/>
        </p:nvSpPr>
        <p:spPr>
          <a:xfrm>
            <a:off x="4764506" y="1997657"/>
            <a:ext cx="3633537" cy="4192006"/>
          </a:xfrm>
          <a:prstGeom prst="rect">
            <a:avLst/>
          </a:prstGeom>
        </p:spPr>
        <p:txBody>
          <a:bodyPr vert="horz" lIns="91440" tIns="45720" rIns="91440" bIns="45720" rtlCol="0">
            <a:norm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GB" b="1" dirty="0"/>
              <a:t>Business</a:t>
            </a:r>
          </a:p>
          <a:p>
            <a:pPr lvl="1"/>
            <a:r>
              <a:rPr lang="en-GB" dirty="0"/>
              <a:t>Dollars/day</a:t>
            </a:r>
          </a:p>
          <a:p>
            <a:pPr lvl="1"/>
            <a:r>
              <a:rPr lang="en-GB" dirty="0"/>
              <a:t>Mistakes/case</a:t>
            </a:r>
          </a:p>
          <a:p>
            <a:pPr lvl="1"/>
            <a:r>
              <a:rPr lang="en-GB" dirty="0"/>
              <a:t>Penalties/avoided</a:t>
            </a:r>
          </a:p>
          <a:p>
            <a:pPr lvl="1"/>
            <a:r>
              <a:rPr lang="en-GB" dirty="0"/>
              <a:t>Customers won/lost/complaints/delay</a:t>
            </a:r>
          </a:p>
          <a:p>
            <a:pPr lvl="1"/>
            <a:r>
              <a:rPr lang="en-GB" dirty="0"/>
              <a:t>Days Sales Outstanding (DSO)</a:t>
            </a:r>
          </a:p>
        </p:txBody>
      </p:sp>
    </p:spTree>
    <p:extLst>
      <p:ext uri="{BB962C8B-B14F-4D97-AF65-F5344CB8AC3E}">
        <p14:creationId xmlns:p14="http://schemas.microsoft.com/office/powerpoint/2010/main" val="358642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ROI</a:t>
            </a:r>
            <a:endParaRPr lang="en-US" dirty="0"/>
          </a:p>
        </p:txBody>
      </p:sp>
      <p:sp>
        <p:nvSpPr>
          <p:cNvPr id="3" name="Content Placeholder 2"/>
          <p:cNvSpPr>
            <a:spLocks noGrp="1"/>
          </p:cNvSpPr>
          <p:nvPr>
            <p:ph type="body" sz="quarter" idx="12"/>
          </p:nvPr>
        </p:nvSpPr>
        <p:spPr>
          <a:xfrm>
            <a:off x="838200" y="1885950"/>
            <a:ext cx="6609348" cy="4713288"/>
          </a:xfrm>
        </p:spPr>
        <p:txBody>
          <a:bodyPr/>
          <a:lstStyle/>
          <a:p>
            <a:r>
              <a:rPr lang="en-GB" dirty="0"/>
              <a:t>Don’t calculate ROI just on one or two use cases.</a:t>
            </a:r>
          </a:p>
          <a:p>
            <a:r>
              <a:rPr lang="en-GB" dirty="0"/>
              <a:t>How many uses cases do they plan to have over two years.</a:t>
            </a:r>
          </a:p>
          <a:p>
            <a:r>
              <a:rPr lang="en-GB" dirty="0"/>
              <a:t>Focus on human metrics</a:t>
            </a:r>
            <a:endParaRPr lang="en-US" dirty="0"/>
          </a:p>
        </p:txBody>
      </p:sp>
      <p:sp>
        <p:nvSpPr>
          <p:cNvPr id="6" name="Text Placeholder 5">
            <a:extLst>
              <a:ext uri="{FF2B5EF4-FFF2-40B4-BE49-F238E27FC236}">
                <a16:creationId xmlns:a16="http://schemas.microsoft.com/office/drawing/2014/main" id="{7707DE4B-4BD3-4EAB-825E-134D21E94A4D}"/>
              </a:ext>
            </a:extLst>
          </p:cNvPr>
          <p:cNvSpPr>
            <a:spLocks noGrp="1"/>
          </p:cNvSpPr>
          <p:nvPr>
            <p:ph type="body" sz="quarter" idx="15"/>
          </p:nvPr>
        </p:nvSpPr>
        <p:spPr/>
        <p:txBody>
          <a:bodyPr/>
          <a:lstStyle/>
          <a:p>
            <a:endParaRPr lang="en-US"/>
          </a:p>
        </p:txBody>
      </p:sp>
      <p:sp>
        <p:nvSpPr>
          <p:cNvPr id="4" name="Slide Number Placeholder 3"/>
          <p:cNvSpPr>
            <a:spLocks noGrp="1"/>
          </p:cNvSpPr>
          <p:nvPr>
            <p:ph type="sldNum" sz="quarter" idx="10"/>
          </p:nvPr>
        </p:nvSpPr>
        <p:spPr/>
        <p:txBody>
          <a:bodyPr/>
          <a:lstStyle/>
          <a:p>
            <a:fld id="{71D586D2-677B-458F-B417-DB589973A882}" type="slidenum">
              <a:rPr lang="en-US" smtClean="0"/>
              <a:pPr/>
              <a:t>13</a:t>
            </a:fld>
            <a:endParaRPr lang="en-US" dirty="0"/>
          </a:p>
        </p:txBody>
      </p:sp>
    </p:spTree>
    <p:extLst>
      <p:ext uri="{BB962C8B-B14F-4D97-AF65-F5344CB8AC3E}">
        <p14:creationId xmlns:p14="http://schemas.microsoft.com/office/powerpoint/2010/main" val="786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ROI Calculations</a:t>
            </a:r>
            <a:endParaRPr lang="en-US" dirty="0"/>
          </a:p>
        </p:txBody>
      </p:sp>
      <p:sp>
        <p:nvSpPr>
          <p:cNvPr id="4" name="Slide Number Placeholder 3"/>
          <p:cNvSpPr>
            <a:spLocks noGrp="1"/>
          </p:cNvSpPr>
          <p:nvPr>
            <p:ph type="sldNum" sz="quarter" idx="10"/>
          </p:nvPr>
        </p:nvSpPr>
        <p:spPr/>
        <p:txBody>
          <a:bodyPr/>
          <a:lstStyle/>
          <a:p>
            <a:fld id="{474E6B1D-A243-4CC3-9F48-D6AE6F52C602}" type="slidenum">
              <a:rPr lang="en-US" smtClean="0"/>
              <a:pPr/>
              <a:t>14</a:t>
            </a:fld>
            <a:endParaRPr lang="en-US" dirty="0"/>
          </a:p>
        </p:txBody>
      </p:sp>
      <p:sp>
        <p:nvSpPr>
          <p:cNvPr id="5" name="Text Placeholder 4">
            <a:extLst>
              <a:ext uri="{FF2B5EF4-FFF2-40B4-BE49-F238E27FC236}">
                <a16:creationId xmlns:a16="http://schemas.microsoft.com/office/drawing/2014/main" id="{1009B3F2-8916-453E-B5BF-23ADEA8C1C57}"/>
              </a:ext>
            </a:extLst>
          </p:cNvPr>
          <p:cNvSpPr>
            <a:spLocks noGrp="1"/>
          </p:cNvSpPr>
          <p:nvPr>
            <p:ph type="body" sz="quarter" idx="15"/>
          </p:nvPr>
        </p:nvSpPr>
        <p:spPr/>
        <p:txBody>
          <a:bodyPr/>
          <a:lstStyle/>
          <a:p>
            <a:endParaRPr lang="en-US"/>
          </a:p>
        </p:txBody>
      </p:sp>
      <p:pic>
        <p:nvPicPr>
          <p:cNvPr id="6" name="Picture 5"/>
          <p:cNvPicPr>
            <a:picLocks noChangeAspect="1"/>
          </p:cNvPicPr>
          <p:nvPr/>
        </p:nvPicPr>
        <p:blipFill>
          <a:blip r:embed="rId2"/>
          <a:stretch>
            <a:fillRect/>
          </a:stretch>
        </p:blipFill>
        <p:spPr>
          <a:xfrm>
            <a:off x="2112590" y="1348700"/>
            <a:ext cx="8271749" cy="4681537"/>
          </a:xfrm>
          <a:prstGeom prst="rect">
            <a:avLst/>
          </a:prstGeom>
        </p:spPr>
      </p:pic>
    </p:spTree>
    <p:extLst>
      <p:ext uri="{BB962C8B-B14F-4D97-AF65-F5344CB8AC3E}">
        <p14:creationId xmlns:p14="http://schemas.microsoft.com/office/powerpoint/2010/main" val="74871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Team Work</a:t>
            </a:r>
            <a:endParaRPr lang="en-US" dirty="0"/>
          </a:p>
        </p:txBody>
      </p:sp>
      <p:sp>
        <p:nvSpPr>
          <p:cNvPr id="7" name="Text Placeholder 6">
            <a:extLst>
              <a:ext uri="{FF2B5EF4-FFF2-40B4-BE49-F238E27FC236}">
                <a16:creationId xmlns:a16="http://schemas.microsoft.com/office/drawing/2014/main" id="{839021AC-7002-4447-9397-97E6A64A0D28}"/>
              </a:ext>
            </a:extLst>
          </p:cNvPr>
          <p:cNvSpPr>
            <a:spLocks noGrp="1"/>
          </p:cNvSpPr>
          <p:nvPr>
            <p:ph type="body" idx="1"/>
          </p:nvPr>
        </p:nvSpPr>
        <p:spPr/>
        <p:txBody>
          <a:bodyPr/>
          <a:lstStyle/>
          <a:p>
            <a:endParaRPr lang="en-AU"/>
          </a:p>
        </p:txBody>
      </p:sp>
      <p:sp>
        <p:nvSpPr>
          <p:cNvPr id="5" name="Slide Number Placeholder 4"/>
          <p:cNvSpPr>
            <a:spLocks noGrp="1"/>
          </p:cNvSpPr>
          <p:nvPr>
            <p:ph type="sldNum" sz="quarter" idx="10"/>
          </p:nvPr>
        </p:nvSpPr>
        <p:spPr/>
        <p:txBody>
          <a:bodyPr/>
          <a:lstStyle/>
          <a:p>
            <a:fld id="{474E6B1D-A243-4CC3-9F48-D6AE6F52C602}" type="slidenum">
              <a:rPr lang="en-US" smtClean="0"/>
              <a:pPr/>
              <a:t>15</a:t>
            </a:fld>
            <a:endParaRPr lang="en-US" dirty="0"/>
          </a:p>
        </p:txBody>
      </p:sp>
    </p:spTree>
    <p:extLst>
      <p:ext uri="{BB962C8B-B14F-4D97-AF65-F5344CB8AC3E}">
        <p14:creationId xmlns:p14="http://schemas.microsoft.com/office/powerpoint/2010/main" val="8550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Team Work</a:t>
            </a:r>
          </a:p>
        </p:txBody>
      </p:sp>
      <p:sp>
        <p:nvSpPr>
          <p:cNvPr id="4" name="Slide Number Placeholder 3"/>
          <p:cNvSpPr>
            <a:spLocks noGrp="1"/>
          </p:cNvSpPr>
          <p:nvPr>
            <p:ph type="sldNum" sz="quarter" idx="10"/>
          </p:nvPr>
        </p:nvSpPr>
        <p:spPr/>
        <p:txBody>
          <a:bodyPr/>
          <a:lstStyle/>
          <a:p>
            <a:fld id="{71D586D2-677B-458F-B417-DB589973A882}" type="slidenum">
              <a:rPr lang="en-US" smtClean="0"/>
              <a:pPr/>
              <a:t>16</a:t>
            </a:fld>
            <a:endParaRPr lang="en-US" dirty="0"/>
          </a:p>
        </p:txBody>
      </p:sp>
      <p:sp>
        <p:nvSpPr>
          <p:cNvPr id="3" name="Content Placeholder 2"/>
          <p:cNvSpPr>
            <a:spLocks noGrp="1"/>
          </p:cNvSpPr>
          <p:nvPr>
            <p:ph type="body" sz="quarter" idx="14"/>
          </p:nvPr>
        </p:nvSpPr>
        <p:spPr/>
        <p:txBody>
          <a:bodyPr>
            <a:normAutofit/>
          </a:bodyPr>
          <a:lstStyle/>
          <a:p>
            <a:r>
              <a:rPr lang="en-GB" b="1" baseline="0" dirty="0"/>
              <a:t>Sales</a:t>
            </a:r>
          </a:p>
          <a:p>
            <a:pPr lvl="1"/>
            <a:r>
              <a:rPr lang="en-GB" dirty="0"/>
              <a:t>Don’t assume you know what the customer needs.</a:t>
            </a:r>
          </a:p>
          <a:p>
            <a:pPr lvl="1"/>
            <a:r>
              <a:rPr lang="en-GB" dirty="0"/>
              <a:t>Understand the customer and listen. Get into their mind.</a:t>
            </a:r>
          </a:p>
          <a:p>
            <a:pPr lvl="1"/>
            <a:r>
              <a:rPr lang="en-GB" baseline="0" dirty="0"/>
              <a:t>Analyse</a:t>
            </a:r>
            <a:r>
              <a:rPr lang="en-GB" dirty="0"/>
              <a:t> their business problems, don’t offer a presumed technical solution</a:t>
            </a:r>
            <a:endParaRPr lang="en-GB" baseline="0" dirty="0"/>
          </a:p>
          <a:p>
            <a:r>
              <a:rPr lang="en-GB" b="1" baseline="0" dirty="0"/>
              <a:t>Sales Engineering</a:t>
            </a:r>
          </a:p>
          <a:p>
            <a:pPr lvl="1"/>
            <a:r>
              <a:rPr lang="en-GB" dirty="0"/>
              <a:t>Demos? No Demos? Proof of concept.</a:t>
            </a:r>
          </a:p>
          <a:p>
            <a:pPr lvl="2"/>
            <a:r>
              <a:rPr lang="en-GB" baseline="0" dirty="0"/>
              <a:t>Tell STORIES from a user’s perspective, solve business problems, no tech focus</a:t>
            </a:r>
          </a:p>
          <a:p>
            <a:pPr lvl="1"/>
            <a:r>
              <a:rPr lang="en-GB" baseline="0" dirty="0"/>
              <a:t>Your goal is to close a deal,</a:t>
            </a:r>
            <a:r>
              <a:rPr lang="en-GB" dirty="0"/>
              <a:t> not show stuff or impress.</a:t>
            </a:r>
          </a:p>
          <a:p>
            <a:pPr lvl="1"/>
            <a:r>
              <a:rPr lang="en-GB" baseline="0" dirty="0"/>
              <a:t>Be</a:t>
            </a:r>
            <a:r>
              <a:rPr lang="en-GB" dirty="0"/>
              <a:t> a trusted advisor, instil confidence with competence</a:t>
            </a:r>
          </a:p>
          <a:p>
            <a:pPr lvl="1"/>
            <a:r>
              <a:rPr lang="en-GB" baseline="0" dirty="0"/>
              <a:t>Drive everything back to the business</a:t>
            </a:r>
            <a:r>
              <a:rPr lang="en-GB" dirty="0"/>
              <a:t> needs, don’t get lost in the tech</a:t>
            </a:r>
          </a:p>
        </p:txBody>
      </p:sp>
      <p:sp>
        <p:nvSpPr>
          <p:cNvPr id="5" name="Text Placeholder 4">
            <a:extLst>
              <a:ext uri="{FF2B5EF4-FFF2-40B4-BE49-F238E27FC236}">
                <a16:creationId xmlns:a16="http://schemas.microsoft.com/office/drawing/2014/main" id="{4D9593AB-721A-4D2A-A374-517FD9E832A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08737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baseline="0" dirty="0"/>
              <a:t>Team Work 2</a:t>
            </a:r>
            <a:endParaRPr lang="en-GB" dirty="0"/>
          </a:p>
        </p:txBody>
      </p:sp>
      <p:sp>
        <p:nvSpPr>
          <p:cNvPr id="4" name="Slide Number Placeholder 3"/>
          <p:cNvSpPr>
            <a:spLocks noGrp="1"/>
          </p:cNvSpPr>
          <p:nvPr>
            <p:ph type="sldNum" sz="quarter" idx="10"/>
          </p:nvPr>
        </p:nvSpPr>
        <p:spPr/>
        <p:txBody>
          <a:bodyPr/>
          <a:lstStyle/>
          <a:p>
            <a:fld id="{71D586D2-677B-458F-B417-DB589973A882}" type="slidenum">
              <a:rPr lang="en-US" smtClean="0"/>
              <a:pPr/>
              <a:t>17</a:t>
            </a:fld>
            <a:endParaRPr lang="en-US" dirty="0"/>
          </a:p>
        </p:txBody>
      </p:sp>
      <p:sp>
        <p:nvSpPr>
          <p:cNvPr id="3" name="Content Placeholder 2"/>
          <p:cNvSpPr>
            <a:spLocks noGrp="1"/>
          </p:cNvSpPr>
          <p:nvPr>
            <p:ph type="body" sz="quarter" idx="14"/>
          </p:nvPr>
        </p:nvSpPr>
        <p:spPr/>
        <p:txBody>
          <a:bodyPr/>
          <a:lstStyle/>
          <a:p>
            <a:r>
              <a:rPr lang="en-GB" b="1" baseline="0" dirty="0"/>
              <a:t>Professional Services</a:t>
            </a:r>
          </a:p>
          <a:p>
            <a:pPr lvl="1"/>
            <a:r>
              <a:rPr lang="en-GB" dirty="0"/>
              <a:t>When to bring in the sales process? implementation/coaches.</a:t>
            </a:r>
          </a:p>
          <a:p>
            <a:pPr lvl="1"/>
            <a:r>
              <a:rPr lang="en-GB" dirty="0"/>
              <a:t>Build Robotic Competence</a:t>
            </a:r>
            <a:r>
              <a:rPr lang="en-GB" baseline="0" dirty="0"/>
              <a:t> </a:t>
            </a:r>
            <a:r>
              <a:rPr lang="en-GB" baseline="0" dirty="0" err="1"/>
              <a:t>Center</a:t>
            </a:r>
            <a:r>
              <a:rPr lang="en-GB" baseline="0" dirty="0"/>
              <a:t>.</a:t>
            </a:r>
            <a:endParaRPr lang="en-GB" dirty="0"/>
          </a:p>
          <a:p>
            <a:r>
              <a:rPr lang="en-GB" b="1" baseline="0" dirty="0"/>
              <a:t>Education</a:t>
            </a:r>
          </a:p>
          <a:p>
            <a:pPr lvl="1"/>
            <a:r>
              <a:rPr lang="en-GB" baseline="0" dirty="0"/>
              <a:t>Product knowledge.</a:t>
            </a:r>
          </a:p>
          <a:p>
            <a:r>
              <a:rPr lang="en-GB" b="1" baseline="0" dirty="0"/>
              <a:t>Technical Support</a:t>
            </a:r>
          </a:p>
          <a:p>
            <a:pPr lvl="1"/>
            <a:r>
              <a:rPr lang="en-GB" baseline="0" dirty="0"/>
              <a:t>Problem</a:t>
            </a:r>
            <a:r>
              <a:rPr lang="en-GB" dirty="0"/>
              <a:t> reporting. How To?</a:t>
            </a:r>
            <a:endParaRPr lang="en-GB" baseline="0" dirty="0"/>
          </a:p>
          <a:p>
            <a:r>
              <a:rPr lang="en-GB" b="1" baseline="0" dirty="0"/>
              <a:t>Customer Care</a:t>
            </a:r>
          </a:p>
          <a:p>
            <a:pPr lvl="1"/>
            <a:r>
              <a:rPr lang="en-GB" dirty="0"/>
              <a:t>Health Check, Expansion. Who is doing this?</a:t>
            </a:r>
          </a:p>
        </p:txBody>
      </p:sp>
      <p:sp>
        <p:nvSpPr>
          <p:cNvPr id="5" name="Text Placeholder 4">
            <a:extLst>
              <a:ext uri="{FF2B5EF4-FFF2-40B4-BE49-F238E27FC236}">
                <a16:creationId xmlns:a16="http://schemas.microsoft.com/office/drawing/2014/main" id="{8A64CDAC-9D20-4B54-A982-3BFB7EF8F03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54415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Robotic</a:t>
            </a:r>
            <a:r>
              <a:rPr lang="en-GB" baseline="0" dirty="0"/>
              <a:t> Competence </a:t>
            </a:r>
            <a:r>
              <a:rPr lang="en-GB" baseline="0" dirty="0" err="1"/>
              <a:t>Center</a:t>
            </a:r>
            <a:endParaRPr lang="en-GB" dirty="0"/>
          </a:p>
        </p:txBody>
      </p:sp>
      <p:sp>
        <p:nvSpPr>
          <p:cNvPr id="6" name="Text Placeholder 5">
            <a:extLst>
              <a:ext uri="{FF2B5EF4-FFF2-40B4-BE49-F238E27FC236}">
                <a16:creationId xmlns:a16="http://schemas.microsoft.com/office/drawing/2014/main" id="{1BC11935-CC34-42E7-8F4F-CB2F2C6216ED}"/>
              </a:ext>
            </a:extLst>
          </p:cNvPr>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71D586D2-677B-458F-B417-DB589973A882}" type="slidenum">
              <a:rPr lang="en-US" smtClean="0"/>
              <a:pPr/>
              <a:t>18</a:t>
            </a:fld>
            <a:endParaRPr lang="en-US" dirty="0"/>
          </a:p>
        </p:txBody>
      </p:sp>
    </p:spTree>
    <p:extLst>
      <p:ext uri="{BB962C8B-B14F-4D97-AF65-F5344CB8AC3E}">
        <p14:creationId xmlns:p14="http://schemas.microsoft.com/office/powerpoint/2010/main" val="9911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Land &amp; Expand</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FADC2CEA-6CF5-4B1B-A35F-FC5A404FFC46}" type="slidenum">
              <a:rPr lang="de-AT" smtClean="0"/>
              <a:pPr>
                <a:defRPr/>
              </a:pPr>
              <a:t>19</a:t>
            </a:fld>
            <a:endParaRPr lang="de-AT" dirty="0"/>
          </a:p>
        </p:txBody>
      </p:sp>
      <p:sp>
        <p:nvSpPr>
          <p:cNvPr id="3" name="Text Placeholder 2">
            <a:extLst>
              <a:ext uri="{FF2B5EF4-FFF2-40B4-BE49-F238E27FC236}">
                <a16:creationId xmlns:a16="http://schemas.microsoft.com/office/drawing/2014/main" id="{5A86C480-92E5-4FC9-B0A7-8D67842287EA}"/>
              </a:ext>
            </a:extLst>
          </p:cNvPr>
          <p:cNvSpPr>
            <a:spLocks noGrp="1"/>
          </p:cNvSpPr>
          <p:nvPr>
            <p:ph type="body" sz="quarter" idx="15"/>
          </p:nvPr>
        </p:nvSpPr>
        <p:spPr/>
        <p:txBody>
          <a:bodyPr/>
          <a:lstStyle/>
          <a:p>
            <a:endParaRPr lang="en-US"/>
          </a:p>
        </p:txBody>
      </p:sp>
      <p:graphicFrame>
        <p:nvGraphicFramePr>
          <p:cNvPr id="8" name="Content Placeholder 7"/>
          <p:cNvGraphicFramePr>
            <a:graphicFrameLocks noGrp="1"/>
          </p:cNvGraphicFramePr>
          <p:nvPr>
            <p:ph idx="4294967295"/>
          </p:nvPr>
        </p:nvGraphicFramePr>
        <p:xfrm>
          <a:off x="0" y="766763"/>
          <a:ext cx="10363200" cy="5405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4053249947"/>
              </p:ext>
            </p:extLst>
          </p:nvPr>
        </p:nvGraphicFramePr>
        <p:xfrm>
          <a:off x="346229" y="309182"/>
          <a:ext cx="11236171" cy="60451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9935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prstGeom prst="rect">
            <a:avLst/>
          </a:prstGeom>
        </p:spPr>
        <p:txBody>
          <a:bodyPr/>
          <a:lstStyle/>
          <a:p>
            <a:fld id="{71D586D2-677B-458F-B417-DB589973A882}" type="slidenum">
              <a:rPr lang="en-US" smtClean="0"/>
              <a:pPr/>
              <a:t>2</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23784" y="0"/>
            <a:ext cx="1291578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64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An Example Implementation plan</a:t>
            </a:r>
            <a:endParaRPr lang="en-US" dirty="0"/>
          </a:p>
        </p:txBody>
      </p:sp>
      <p:sp>
        <p:nvSpPr>
          <p:cNvPr id="4" name="Slide Number Placeholder 3"/>
          <p:cNvSpPr>
            <a:spLocks noGrp="1"/>
          </p:cNvSpPr>
          <p:nvPr>
            <p:ph type="sldNum" sz="quarter" idx="10"/>
          </p:nvPr>
        </p:nvSpPr>
        <p:spPr>
          <a:prstGeom prst="rect">
            <a:avLst/>
          </a:prstGeom>
        </p:spPr>
        <p:txBody>
          <a:bodyPr/>
          <a:lstStyle/>
          <a:p>
            <a:pPr>
              <a:defRPr/>
            </a:pPr>
            <a:fld id="{FADC2CEA-6CF5-4B1B-A35F-FC5A404FFC46}" type="slidenum">
              <a:rPr lang="de-AT" smtClean="0"/>
              <a:pPr>
                <a:defRPr/>
              </a:pPr>
              <a:t>20</a:t>
            </a:fld>
            <a:endParaRPr lang="de-AT" dirty="0"/>
          </a:p>
        </p:txBody>
      </p:sp>
      <p:sp>
        <p:nvSpPr>
          <p:cNvPr id="9" name="Text Placeholder 8">
            <a:extLst>
              <a:ext uri="{FF2B5EF4-FFF2-40B4-BE49-F238E27FC236}">
                <a16:creationId xmlns:a16="http://schemas.microsoft.com/office/drawing/2014/main" id="{922E38B4-19F6-4F46-A0ED-31220DB57929}"/>
              </a:ext>
            </a:extLst>
          </p:cNvPr>
          <p:cNvSpPr>
            <a:spLocks noGrp="1"/>
          </p:cNvSpPr>
          <p:nvPr>
            <p:ph type="body" sz="quarter" idx="15"/>
          </p:nvPr>
        </p:nvSpPr>
        <p:spPr/>
        <p:txBody>
          <a:bodyPr/>
          <a:lstStyle/>
          <a:p>
            <a:endParaRPr lang="en-US"/>
          </a:p>
        </p:txBody>
      </p:sp>
      <p:graphicFrame>
        <p:nvGraphicFramePr>
          <p:cNvPr id="12" name="Content Placeholder 3"/>
          <p:cNvGraphicFramePr>
            <a:graphicFrameLocks noGrp="1"/>
          </p:cNvGraphicFramePr>
          <p:nvPr>
            <p:extLst>
              <p:ext uri="{D42A27DB-BD31-4B8C-83A1-F6EECF244321}">
                <p14:modId xmlns:p14="http://schemas.microsoft.com/office/powerpoint/2010/main" val="431549723"/>
              </p:ext>
            </p:extLst>
          </p:nvPr>
        </p:nvGraphicFramePr>
        <p:xfrm>
          <a:off x="1363643" y="1159639"/>
          <a:ext cx="9769643" cy="5103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741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half" idx="2"/>
          </p:nvPr>
        </p:nvSpPr>
        <p:spPr/>
        <p:txBody>
          <a:bodyPr>
            <a:normAutofit/>
          </a:bodyPr>
          <a:lstStyle/>
          <a:p>
            <a:r>
              <a:rPr lang="nl-NL" dirty="0"/>
              <a:t>Review AS-IS use case business process with end users and record on video</a:t>
            </a:r>
          </a:p>
          <a:p>
            <a:pPr lvl="1"/>
            <a:r>
              <a:rPr lang="nl-NL" dirty="0"/>
              <a:t>Frequency</a:t>
            </a:r>
          </a:p>
          <a:p>
            <a:pPr lvl="1"/>
            <a:r>
              <a:rPr lang="nl-NL" dirty="0"/>
              <a:t>SLAs</a:t>
            </a:r>
          </a:p>
          <a:p>
            <a:pPr lvl="1"/>
            <a:r>
              <a:rPr lang="nl-NL" dirty="0"/>
              <a:t>FTEs</a:t>
            </a:r>
          </a:p>
          <a:p>
            <a:r>
              <a:rPr lang="nl-NL" dirty="0"/>
              <a:t>Assess applications in use on automation complexity</a:t>
            </a:r>
          </a:p>
          <a:p>
            <a:pPr lvl="1"/>
            <a:r>
              <a:rPr lang="nl-NL" dirty="0"/>
              <a:t>Web applications</a:t>
            </a:r>
          </a:p>
          <a:p>
            <a:pPr lvl="1"/>
            <a:r>
              <a:rPr lang="nl-NL" dirty="0"/>
              <a:t>Thick clients</a:t>
            </a:r>
          </a:p>
          <a:p>
            <a:pPr lvl="1"/>
            <a:r>
              <a:rPr lang="nl-NL" dirty="0"/>
              <a:t>Terminal applications</a:t>
            </a:r>
          </a:p>
          <a:p>
            <a:r>
              <a:rPr lang="nl-NL" dirty="0"/>
              <a:t>ROI calculation</a:t>
            </a:r>
          </a:p>
        </p:txBody>
      </p:sp>
      <p:sp>
        <p:nvSpPr>
          <p:cNvPr id="3" name="Content Placeholder 2"/>
          <p:cNvSpPr>
            <a:spLocks noGrp="1"/>
          </p:cNvSpPr>
          <p:nvPr>
            <p:ph sz="half" idx="1"/>
          </p:nvPr>
        </p:nvSpPr>
        <p:spPr/>
        <p:txBody>
          <a:bodyPr>
            <a:normAutofit/>
          </a:bodyPr>
          <a:lstStyle/>
          <a:p>
            <a:r>
              <a:rPr lang="nl-NL" sz="4000" dirty="0"/>
              <a:t>Quickscan using Scorecard</a:t>
            </a:r>
          </a:p>
          <a:p>
            <a:pPr lvl="1"/>
            <a:r>
              <a:rPr lang="nl-NL" sz="3600" dirty="0" err="1"/>
              <a:t>Repetitive</a:t>
            </a:r>
            <a:endParaRPr lang="nl-NL" sz="3600" dirty="0"/>
          </a:p>
          <a:p>
            <a:pPr lvl="1"/>
            <a:r>
              <a:rPr lang="nl-NL" sz="3600" dirty="0"/>
              <a:t>High volume</a:t>
            </a:r>
          </a:p>
          <a:p>
            <a:pPr lvl="1"/>
            <a:r>
              <a:rPr lang="nl-NL" sz="3600" dirty="0" err="1"/>
              <a:t>Structured</a:t>
            </a:r>
            <a:endParaRPr lang="nl-NL" sz="3600" dirty="0"/>
          </a:p>
          <a:p>
            <a:pPr lvl="1"/>
            <a:r>
              <a:rPr lang="nl-NL" sz="3600" dirty="0" err="1"/>
              <a:t>Rule</a:t>
            </a:r>
            <a:r>
              <a:rPr lang="nl-NL" sz="3600" dirty="0"/>
              <a:t> </a:t>
            </a:r>
            <a:r>
              <a:rPr lang="nl-NL" sz="3600" dirty="0" err="1"/>
              <a:t>driven</a:t>
            </a:r>
            <a:endParaRPr lang="nl-NL" sz="3600" dirty="0"/>
          </a:p>
          <a:p>
            <a:pPr lvl="1"/>
            <a:r>
              <a:rPr lang="nl-NL" sz="3600" dirty="0"/>
              <a:t>Limited exceptions</a:t>
            </a:r>
          </a:p>
        </p:txBody>
      </p:sp>
      <p:sp>
        <p:nvSpPr>
          <p:cNvPr id="2" name="Title 1"/>
          <p:cNvSpPr>
            <a:spLocks noGrp="1"/>
          </p:cNvSpPr>
          <p:nvPr>
            <p:ph type="title"/>
          </p:nvPr>
        </p:nvSpPr>
        <p:spPr/>
        <p:txBody>
          <a:bodyPr/>
          <a:lstStyle/>
          <a:p>
            <a:r>
              <a:rPr lang="nl-NL" dirty="0" err="1"/>
              <a:t>Use</a:t>
            </a:r>
            <a:r>
              <a:rPr lang="nl-NL" dirty="0"/>
              <a:t> case analysis</a:t>
            </a:r>
            <a:endParaRPr lang="en-US" dirty="0"/>
          </a:p>
        </p:txBody>
      </p:sp>
      <p:sp>
        <p:nvSpPr>
          <p:cNvPr id="4" name="Slide Number Placeholder 3"/>
          <p:cNvSpPr>
            <a:spLocks noGrp="1"/>
          </p:cNvSpPr>
          <p:nvPr>
            <p:ph type="sldNum" sz="quarter" idx="11"/>
          </p:nvPr>
        </p:nvSpPr>
        <p:spPr/>
        <p:txBody>
          <a:bodyPr/>
          <a:lstStyle/>
          <a:p>
            <a:fld id="{474E6B1D-A243-4CC3-9F48-D6AE6F52C602}" type="slidenum">
              <a:rPr lang="en-US" smtClean="0"/>
              <a:pPr/>
              <a:t>21</a:t>
            </a:fld>
            <a:endParaRPr lang="en-US" dirty="0"/>
          </a:p>
        </p:txBody>
      </p:sp>
    </p:spTree>
    <p:extLst>
      <p:ext uri="{BB962C8B-B14F-4D97-AF65-F5344CB8AC3E}">
        <p14:creationId xmlns:p14="http://schemas.microsoft.com/office/powerpoint/2010/main" val="242992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Competence Center Process</a:t>
            </a:r>
            <a:endParaRPr lang="en-US" dirty="0"/>
          </a:p>
        </p:txBody>
      </p:sp>
      <p:sp>
        <p:nvSpPr>
          <p:cNvPr id="4" name="Slide Number Placeholder 3"/>
          <p:cNvSpPr>
            <a:spLocks noGrp="1"/>
          </p:cNvSpPr>
          <p:nvPr>
            <p:ph type="sldNum" sz="quarter" idx="10"/>
          </p:nvPr>
        </p:nvSpPr>
        <p:spPr/>
        <p:txBody>
          <a:bodyPr/>
          <a:lstStyle/>
          <a:p>
            <a:fld id="{474E6B1D-A243-4CC3-9F48-D6AE6F52C602}" type="slidenum">
              <a:rPr lang="en-US" smtClean="0"/>
              <a:pPr/>
              <a:t>22</a:t>
            </a:fld>
            <a:endParaRPr lang="en-US" dirty="0"/>
          </a:p>
        </p:txBody>
      </p:sp>
      <p:sp>
        <p:nvSpPr>
          <p:cNvPr id="6" name="Text Placeholder 5">
            <a:extLst>
              <a:ext uri="{FF2B5EF4-FFF2-40B4-BE49-F238E27FC236}">
                <a16:creationId xmlns:a16="http://schemas.microsoft.com/office/drawing/2014/main" id="{E461F0A6-4834-4579-87B9-899FDC488D97}"/>
              </a:ext>
            </a:extLst>
          </p:cNvPr>
          <p:cNvSpPr>
            <a:spLocks noGrp="1"/>
          </p:cNvSpPr>
          <p:nvPr>
            <p:ph type="body" sz="quarter" idx="15"/>
          </p:nvPr>
        </p:nvSpPr>
        <p:spPr/>
        <p:txBody>
          <a:bodyPr/>
          <a:lstStyle/>
          <a:p>
            <a:endParaRPr lang="en-US"/>
          </a:p>
        </p:txBody>
      </p:sp>
      <p:graphicFrame>
        <p:nvGraphicFramePr>
          <p:cNvPr id="15" name="Content Placeholder 3">
            <a:extLst>
              <a:ext uri="{FF2B5EF4-FFF2-40B4-BE49-F238E27FC236}">
                <a16:creationId xmlns:a16="http://schemas.microsoft.com/office/drawing/2014/main" id="{77AD6B3E-5C12-4294-BAB6-B0BFBB2894C8}"/>
              </a:ext>
            </a:extLst>
          </p:cNvPr>
          <p:cNvGraphicFramePr>
            <a:graphicFrameLocks/>
          </p:cNvGraphicFramePr>
          <p:nvPr>
            <p:extLst>
              <p:ext uri="{D42A27DB-BD31-4B8C-83A1-F6EECF244321}">
                <p14:modId xmlns:p14="http://schemas.microsoft.com/office/powerpoint/2010/main" val="3089053724"/>
              </p:ext>
            </p:extLst>
          </p:nvPr>
        </p:nvGraphicFramePr>
        <p:xfrm>
          <a:off x="895546" y="1097490"/>
          <a:ext cx="10765995" cy="5258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Arrow: Up 7">
            <a:extLst>
              <a:ext uri="{FF2B5EF4-FFF2-40B4-BE49-F238E27FC236}">
                <a16:creationId xmlns:a16="http://schemas.microsoft.com/office/drawing/2014/main" id="{C3747B2B-80E4-4E9D-8C3F-03D68A9E777F}"/>
              </a:ext>
            </a:extLst>
          </p:cNvPr>
          <p:cNvSpPr/>
          <p:nvPr/>
        </p:nvSpPr>
        <p:spPr bwMode="auto">
          <a:xfrm>
            <a:off x="6585350" y="2396582"/>
            <a:ext cx="1026759" cy="743660"/>
          </a:xfrm>
          <a:prstGeom prst="upArrow">
            <a:avLst>
              <a:gd name="adj1" fmla="val 50000"/>
              <a:gd name="adj2" fmla="val 73939"/>
            </a:avLst>
          </a:prstGeom>
          <a:solidFill>
            <a:schemeClr val="accent1"/>
          </a:solidFill>
          <a:ln w="0" cap="flat" cmpd="sng" algn="ctr">
            <a:noFill/>
            <a:prstDash val="solid"/>
            <a:miter/>
            <a:headEnd type="none" w="med" len="med"/>
            <a:tailEnd type="none" w="med" len="med"/>
          </a:ln>
          <a:effectLst>
            <a:softEdge rad="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GB" sz="1600">
              <a:latin typeface="Arial" charset="0"/>
            </a:endParaRPr>
          </a:p>
        </p:txBody>
      </p:sp>
    </p:spTree>
    <p:extLst>
      <p:ext uri="{BB962C8B-B14F-4D97-AF65-F5344CB8AC3E}">
        <p14:creationId xmlns:p14="http://schemas.microsoft.com/office/powerpoint/2010/main" val="198229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Competence </a:t>
            </a:r>
            <a:r>
              <a:rPr lang="en-GB" dirty="0" err="1"/>
              <a:t>Center</a:t>
            </a:r>
            <a:r>
              <a:rPr lang="en-GB" dirty="0"/>
              <a:t> Team Roles</a:t>
            </a:r>
          </a:p>
        </p:txBody>
      </p:sp>
      <p:sp>
        <p:nvSpPr>
          <p:cNvPr id="3" name="Content Placeholder 2"/>
          <p:cNvSpPr>
            <a:spLocks noGrp="1"/>
          </p:cNvSpPr>
          <p:nvPr>
            <p:ph type="body" sz="quarter" idx="12"/>
          </p:nvPr>
        </p:nvSpPr>
        <p:spPr/>
        <p:txBody>
          <a:bodyPr/>
          <a:lstStyle/>
          <a:p>
            <a:r>
              <a:rPr lang="en-GB" dirty="0"/>
              <a:t>Ambassador/Evangelist/Champion per business line (HR, Finance, Logistics, Know Your Customer)</a:t>
            </a:r>
          </a:p>
          <a:p>
            <a:r>
              <a:rPr lang="en-GB" dirty="0"/>
              <a:t>Robot user/authentication specialist</a:t>
            </a:r>
          </a:p>
          <a:p>
            <a:r>
              <a:rPr lang="en-GB" dirty="0"/>
              <a:t>Business Analysts</a:t>
            </a:r>
          </a:p>
          <a:p>
            <a:r>
              <a:rPr lang="en-GB" dirty="0"/>
              <a:t>Robot Builders</a:t>
            </a:r>
          </a:p>
          <a:p>
            <a:r>
              <a:rPr lang="en-GB" dirty="0"/>
              <a:t>IT team</a:t>
            </a:r>
          </a:p>
          <a:p>
            <a:r>
              <a:rPr lang="en-GB" dirty="0"/>
              <a:t>Librarian</a:t>
            </a:r>
          </a:p>
          <a:p>
            <a:r>
              <a:rPr lang="en-GB" dirty="0"/>
              <a:t>Technical Architect</a:t>
            </a:r>
          </a:p>
        </p:txBody>
      </p:sp>
      <p:sp>
        <p:nvSpPr>
          <p:cNvPr id="6" name="Text Placeholder 5">
            <a:extLst>
              <a:ext uri="{FF2B5EF4-FFF2-40B4-BE49-F238E27FC236}">
                <a16:creationId xmlns:a16="http://schemas.microsoft.com/office/drawing/2014/main" id="{0329C5D6-5B92-425A-A3E5-951C8B82F26D}"/>
              </a:ext>
            </a:extLst>
          </p:cNvPr>
          <p:cNvSpPr>
            <a:spLocks noGrp="1"/>
          </p:cNvSpPr>
          <p:nvPr>
            <p:ph type="body" sz="quarter" idx="15"/>
          </p:nvPr>
        </p:nvSpPr>
        <p:spPr/>
        <p:txBody>
          <a:bodyPr/>
          <a:lstStyle/>
          <a:p>
            <a:endParaRPr lang="en-US"/>
          </a:p>
        </p:txBody>
      </p:sp>
      <p:sp>
        <p:nvSpPr>
          <p:cNvPr id="4" name="Slide Number Placeholder 3"/>
          <p:cNvSpPr>
            <a:spLocks noGrp="1"/>
          </p:cNvSpPr>
          <p:nvPr>
            <p:ph type="sldNum" sz="quarter" idx="10"/>
          </p:nvPr>
        </p:nvSpPr>
        <p:spPr/>
        <p:txBody>
          <a:bodyPr/>
          <a:lstStyle/>
          <a:p>
            <a:fld id="{71D586D2-677B-458F-B417-DB589973A882}" type="slidenum">
              <a:rPr lang="en-US" smtClean="0"/>
              <a:pPr/>
              <a:t>23</a:t>
            </a:fld>
            <a:endParaRPr lang="en-US" dirty="0"/>
          </a:p>
        </p:txBody>
      </p:sp>
    </p:spTree>
    <p:extLst>
      <p:ext uri="{BB962C8B-B14F-4D97-AF65-F5344CB8AC3E}">
        <p14:creationId xmlns:p14="http://schemas.microsoft.com/office/powerpoint/2010/main" val="226870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 Roles in Kofax RPA</a:t>
            </a:r>
          </a:p>
        </p:txBody>
      </p:sp>
      <p:sp>
        <p:nvSpPr>
          <p:cNvPr id="3" name="Content Placeholder 2"/>
          <p:cNvSpPr>
            <a:spLocks noGrp="1"/>
          </p:cNvSpPr>
          <p:nvPr>
            <p:ph type="body" sz="quarter" idx="12"/>
          </p:nvPr>
        </p:nvSpPr>
        <p:spPr/>
        <p:txBody>
          <a:bodyPr/>
          <a:lstStyle/>
          <a:p>
            <a:r>
              <a:rPr lang="en-GB" dirty="0"/>
              <a:t>Server/VM Hosting</a:t>
            </a:r>
          </a:p>
          <a:p>
            <a:r>
              <a:rPr lang="en-GB" dirty="0"/>
              <a:t>Database Management</a:t>
            </a:r>
          </a:p>
          <a:p>
            <a:pPr lvl="1"/>
            <a:r>
              <a:rPr lang="en-GB" dirty="0"/>
              <a:t>Backup</a:t>
            </a:r>
          </a:p>
          <a:p>
            <a:pPr lvl="1"/>
            <a:r>
              <a:rPr lang="en-GB" dirty="0"/>
              <a:t>Performance, Indexing, Link Servers</a:t>
            </a:r>
          </a:p>
          <a:p>
            <a:pPr lvl="1"/>
            <a:r>
              <a:rPr lang="en-GB" dirty="0"/>
              <a:t>User Management</a:t>
            </a:r>
          </a:p>
          <a:p>
            <a:pPr lvl="1"/>
            <a:r>
              <a:rPr lang="en-GB" dirty="0"/>
              <a:t>Views</a:t>
            </a:r>
          </a:p>
          <a:p>
            <a:r>
              <a:rPr lang="en-GB" dirty="0"/>
              <a:t>Security</a:t>
            </a:r>
          </a:p>
          <a:p>
            <a:pPr lvl="1"/>
            <a:r>
              <a:rPr lang="en-GB" dirty="0"/>
              <a:t>User Access</a:t>
            </a:r>
          </a:p>
          <a:p>
            <a:r>
              <a:rPr lang="en-GB" dirty="0"/>
              <a:t>Regular SQL Exports from Business Systems.</a:t>
            </a:r>
          </a:p>
        </p:txBody>
      </p:sp>
      <p:sp>
        <p:nvSpPr>
          <p:cNvPr id="6" name="Text Placeholder 5">
            <a:extLst>
              <a:ext uri="{FF2B5EF4-FFF2-40B4-BE49-F238E27FC236}">
                <a16:creationId xmlns:a16="http://schemas.microsoft.com/office/drawing/2014/main" id="{DEC12DE3-15A2-419B-BEF6-B263AD0EBB18}"/>
              </a:ext>
            </a:extLst>
          </p:cNvPr>
          <p:cNvSpPr>
            <a:spLocks noGrp="1"/>
          </p:cNvSpPr>
          <p:nvPr>
            <p:ph type="body" sz="quarter" idx="15"/>
          </p:nvPr>
        </p:nvSpPr>
        <p:spPr/>
        <p:txBody>
          <a:bodyPr/>
          <a:lstStyle/>
          <a:p>
            <a:endParaRPr lang="en-US"/>
          </a:p>
        </p:txBody>
      </p:sp>
      <p:sp>
        <p:nvSpPr>
          <p:cNvPr id="4" name="Slide Number Placeholder 3"/>
          <p:cNvSpPr>
            <a:spLocks noGrp="1"/>
          </p:cNvSpPr>
          <p:nvPr>
            <p:ph type="sldNum" sz="quarter" idx="10"/>
          </p:nvPr>
        </p:nvSpPr>
        <p:spPr/>
        <p:txBody>
          <a:bodyPr/>
          <a:lstStyle/>
          <a:p>
            <a:fld id="{71D586D2-677B-458F-B417-DB589973A882}" type="slidenum">
              <a:rPr lang="en-US" smtClean="0"/>
              <a:pPr/>
              <a:t>24</a:t>
            </a:fld>
            <a:endParaRPr lang="en-US" dirty="0"/>
          </a:p>
        </p:txBody>
      </p:sp>
    </p:spTree>
    <p:extLst>
      <p:ext uri="{BB962C8B-B14F-4D97-AF65-F5344CB8AC3E}">
        <p14:creationId xmlns:p14="http://schemas.microsoft.com/office/powerpoint/2010/main" val="136222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 Analysis</a:t>
            </a:r>
            <a:endParaRPr lang="en-US" dirty="0"/>
          </a:p>
        </p:txBody>
      </p:sp>
      <p:sp>
        <p:nvSpPr>
          <p:cNvPr id="6" name="Text Placeholder 5">
            <a:extLst>
              <a:ext uri="{FF2B5EF4-FFF2-40B4-BE49-F238E27FC236}">
                <a16:creationId xmlns:a16="http://schemas.microsoft.com/office/drawing/2014/main" id="{D0D3F016-CAA5-41D2-A918-282DB2174EC3}"/>
              </a:ext>
            </a:extLst>
          </p:cNvPr>
          <p:cNvSpPr>
            <a:spLocks noGrp="1"/>
          </p:cNvSpPr>
          <p:nvPr>
            <p:ph type="body" idx="1"/>
          </p:nvPr>
        </p:nvSpPr>
        <p:spPr/>
        <p:txBody>
          <a:bodyPr/>
          <a:lstStyle/>
          <a:p>
            <a:endParaRPr lang="en-AU"/>
          </a:p>
        </p:txBody>
      </p:sp>
      <p:sp>
        <p:nvSpPr>
          <p:cNvPr id="5" name="Slide Number Placeholder 4"/>
          <p:cNvSpPr>
            <a:spLocks noGrp="1"/>
          </p:cNvSpPr>
          <p:nvPr>
            <p:ph type="sldNum" sz="quarter" idx="10"/>
          </p:nvPr>
        </p:nvSpPr>
        <p:spPr/>
        <p:txBody>
          <a:bodyPr/>
          <a:lstStyle/>
          <a:p>
            <a:fld id="{474E6B1D-A243-4CC3-9F48-D6AE6F52C602}" type="slidenum">
              <a:rPr lang="en-US" smtClean="0"/>
              <a:pPr/>
              <a:t>25</a:t>
            </a:fld>
            <a:endParaRPr lang="en-US" dirty="0"/>
          </a:p>
        </p:txBody>
      </p:sp>
    </p:spTree>
    <p:extLst>
      <p:ext uri="{BB962C8B-B14F-4D97-AF65-F5344CB8AC3E}">
        <p14:creationId xmlns:p14="http://schemas.microsoft.com/office/powerpoint/2010/main" val="424893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 Analysis</a:t>
            </a:r>
            <a:r>
              <a:rPr lang="en-GB" baseline="0" dirty="0"/>
              <a:t> Best Practices</a:t>
            </a:r>
            <a:endParaRPr lang="en-GB" dirty="0"/>
          </a:p>
        </p:txBody>
      </p:sp>
      <p:sp>
        <p:nvSpPr>
          <p:cNvPr id="4" name="Slide Number Placeholder 3"/>
          <p:cNvSpPr>
            <a:spLocks noGrp="1"/>
          </p:cNvSpPr>
          <p:nvPr>
            <p:ph type="sldNum" sz="quarter" idx="10"/>
          </p:nvPr>
        </p:nvSpPr>
        <p:spPr/>
        <p:txBody>
          <a:bodyPr/>
          <a:lstStyle/>
          <a:p>
            <a:fld id="{71D586D2-677B-458F-B417-DB589973A882}" type="slidenum">
              <a:rPr lang="en-US" smtClean="0"/>
              <a:pPr/>
              <a:t>26</a:t>
            </a:fld>
            <a:endParaRPr lang="en-US" dirty="0"/>
          </a:p>
        </p:txBody>
      </p:sp>
      <p:sp>
        <p:nvSpPr>
          <p:cNvPr id="3" name="Content Placeholder 2"/>
          <p:cNvSpPr>
            <a:spLocks noGrp="1"/>
          </p:cNvSpPr>
          <p:nvPr>
            <p:ph type="body" sz="quarter" idx="14"/>
          </p:nvPr>
        </p:nvSpPr>
        <p:spPr>
          <a:xfrm>
            <a:off x="835389" y="1524764"/>
            <a:ext cx="10826152" cy="4831586"/>
          </a:xfrm>
        </p:spPr>
        <p:txBody>
          <a:bodyPr>
            <a:normAutofit lnSpcReduction="10000"/>
          </a:bodyPr>
          <a:lstStyle/>
          <a:p>
            <a:r>
              <a:rPr lang="en-GB" b="1" dirty="0"/>
              <a:t>Tools</a:t>
            </a:r>
          </a:p>
          <a:p>
            <a:pPr lvl="1"/>
            <a:r>
              <a:rPr lang="en-GB" dirty="0"/>
              <a:t>Visio,</a:t>
            </a:r>
            <a:r>
              <a:rPr lang="en-GB" baseline="0" dirty="0"/>
              <a:t> Notepad, </a:t>
            </a:r>
            <a:r>
              <a:rPr lang="en-GB" baseline="0" dirty="0" err="1"/>
              <a:t>CaseWise</a:t>
            </a:r>
            <a:r>
              <a:rPr lang="en-GB" baseline="0" dirty="0"/>
              <a:t>, Avis, OneNote, PowerPoint?, Excel, Pencil &amp; Paper, Word, </a:t>
            </a:r>
            <a:r>
              <a:rPr lang="en-GB" baseline="0" dirty="0" err="1"/>
              <a:t>Mindmap</a:t>
            </a:r>
            <a:endParaRPr lang="en-GB" baseline="0" dirty="0"/>
          </a:p>
          <a:p>
            <a:r>
              <a:rPr lang="en-GB" b="1" dirty="0"/>
              <a:t>Understand the current process</a:t>
            </a:r>
          </a:p>
          <a:p>
            <a:pPr lvl="1"/>
            <a:r>
              <a:rPr lang="en-GB" baseline="0" dirty="0"/>
              <a:t>Interview users. Make them feel heard. Capture their screens. </a:t>
            </a:r>
            <a:r>
              <a:rPr lang="en-GB" dirty="0"/>
              <a:t>Ask Why 5 times until you get to the root causes.</a:t>
            </a:r>
            <a:endParaRPr lang="en-GB" baseline="0" dirty="0"/>
          </a:p>
          <a:p>
            <a:pPr lvl="1"/>
            <a:r>
              <a:rPr lang="en-GB" dirty="0"/>
              <a:t>Describe the process flow</a:t>
            </a:r>
          </a:p>
          <a:p>
            <a:pPr lvl="1"/>
            <a:r>
              <a:rPr lang="en-GB" baseline="0" dirty="0"/>
              <a:t>Validate with users</a:t>
            </a:r>
          </a:p>
          <a:p>
            <a:r>
              <a:rPr lang="en-GB" b="1" dirty="0"/>
              <a:t>Redesign/reengineer/reassess the process</a:t>
            </a:r>
          </a:p>
          <a:p>
            <a:pPr lvl="1"/>
            <a:r>
              <a:rPr lang="en-GB" baseline="0" dirty="0"/>
              <a:t>Optimize</a:t>
            </a:r>
            <a:r>
              <a:rPr lang="en-GB" dirty="0"/>
              <a:t> process logic – robots think differently than humans.</a:t>
            </a:r>
          </a:p>
          <a:p>
            <a:pPr lvl="1"/>
            <a:r>
              <a:rPr lang="en-GB" baseline="0" dirty="0"/>
              <a:t>Reduce latency – reduce time people have to wait for task to complete</a:t>
            </a:r>
          </a:p>
          <a:p>
            <a:pPr lvl="1"/>
            <a:r>
              <a:rPr lang="en-GB" dirty="0"/>
              <a:t>Improve frequency – run the robot as often as possible</a:t>
            </a:r>
            <a:endParaRPr lang="en-GB" baseline="0" dirty="0"/>
          </a:p>
        </p:txBody>
      </p:sp>
      <p:sp>
        <p:nvSpPr>
          <p:cNvPr id="5" name="Text Placeholder 4">
            <a:extLst>
              <a:ext uri="{FF2B5EF4-FFF2-40B4-BE49-F238E27FC236}">
                <a16:creationId xmlns:a16="http://schemas.microsoft.com/office/drawing/2014/main" id="{D76F3042-B4E2-41B3-A535-21D4B3A0FC6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2442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Case : Closing</a:t>
            </a:r>
            <a:r>
              <a:rPr lang="en-GB" baseline="0" dirty="0"/>
              <a:t> Opportunities in </a:t>
            </a:r>
            <a:r>
              <a:rPr lang="en-GB" baseline="0" dirty="0" err="1"/>
              <a:t>Kofax</a:t>
            </a:r>
            <a:r>
              <a:rPr lang="en-GB" baseline="0" dirty="0"/>
              <a:t> Sales</a:t>
            </a:r>
            <a:endParaRPr lang="en-GB" dirty="0"/>
          </a:p>
        </p:txBody>
      </p:sp>
      <p:sp>
        <p:nvSpPr>
          <p:cNvPr id="4" name="Slide Number Placeholder 3"/>
          <p:cNvSpPr>
            <a:spLocks noGrp="1"/>
          </p:cNvSpPr>
          <p:nvPr>
            <p:ph type="sldNum" sz="quarter" idx="10"/>
          </p:nvPr>
        </p:nvSpPr>
        <p:spPr/>
        <p:txBody>
          <a:bodyPr/>
          <a:lstStyle/>
          <a:p>
            <a:fld id="{71D586D2-677B-458F-B417-DB589973A882}" type="slidenum">
              <a:rPr lang="en-US" smtClean="0"/>
              <a:pPr/>
              <a:t>27</a:t>
            </a:fld>
            <a:endParaRPr lang="en-US" dirty="0"/>
          </a:p>
        </p:txBody>
      </p:sp>
      <p:sp>
        <p:nvSpPr>
          <p:cNvPr id="3" name="Content Placeholder 2"/>
          <p:cNvSpPr>
            <a:spLocks noGrp="1"/>
          </p:cNvSpPr>
          <p:nvPr>
            <p:ph type="body" sz="quarter" idx="14"/>
          </p:nvPr>
        </p:nvSpPr>
        <p:spPr/>
        <p:txBody>
          <a:bodyPr>
            <a:normAutofit fontScale="85000" lnSpcReduction="20000"/>
          </a:bodyPr>
          <a:lstStyle/>
          <a:p>
            <a:pPr marL="0" indent="0">
              <a:buNone/>
            </a:pPr>
            <a:r>
              <a:rPr lang="en-US" dirty="0"/>
              <a:t> Would it be possible to do 3 different scenarios?</a:t>
            </a:r>
            <a:endParaRPr lang="en-GB" dirty="0"/>
          </a:p>
          <a:p>
            <a:pPr lvl="0"/>
            <a:r>
              <a:rPr lang="en-US" dirty="0"/>
              <a:t>There is a Bill To ID that starts with 00002 with no email address – In that case we would need to have the rep create a new bill to WITH an email address. Here is an example of the </a:t>
            </a:r>
            <a:r>
              <a:rPr lang="en-US" dirty="0" err="1"/>
              <a:t>opp</a:t>
            </a:r>
            <a:r>
              <a:rPr lang="en-US" dirty="0"/>
              <a:t>: </a:t>
            </a:r>
            <a:r>
              <a:rPr lang="en-US" u="sng" dirty="0">
                <a:hlinkClick r:id="rId3"/>
              </a:rPr>
              <a:t>https://lexmark.my.salesforce.com/0063100000Yuty5#img_01Bi000000B79nM</a:t>
            </a:r>
            <a:r>
              <a:rPr lang="en-US" dirty="0"/>
              <a:t> We would need the robot to click on the ‘Click here to edit’ next to the ‘Bill To’ then click ‘Request New Bill To’ and enter the address information, email address, and primary language </a:t>
            </a:r>
            <a:endParaRPr lang="en-GB" dirty="0"/>
          </a:p>
          <a:p>
            <a:pPr lvl="0"/>
            <a:r>
              <a:rPr lang="en-US" dirty="0"/>
              <a:t>There is a Bill to ID that does </a:t>
            </a:r>
            <a:r>
              <a:rPr lang="en-US" b="1" dirty="0"/>
              <a:t>not</a:t>
            </a:r>
            <a:r>
              <a:rPr lang="en-US" dirty="0"/>
              <a:t> start with 00002 with no email address – In that case we would need to have the rep request a modification of the bill to with an email address. Here is an example of an </a:t>
            </a:r>
            <a:r>
              <a:rPr lang="en-US" dirty="0" err="1"/>
              <a:t>opp</a:t>
            </a:r>
            <a:r>
              <a:rPr lang="en-US" dirty="0"/>
              <a:t>: </a:t>
            </a:r>
            <a:r>
              <a:rPr lang="en-US" u="sng" dirty="0">
                <a:hlinkClick r:id="rId4"/>
              </a:rPr>
              <a:t>https://lexmark.my.salesforce.com/006i000000TjBn6</a:t>
            </a:r>
            <a:r>
              <a:rPr lang="en-US" dirty="0"/>
              <a:t> We would need to robot to click on the ‘Click here to edit’ next to the ‘Bill To’ then check the ‘Select’ box of the existing bill to, then click ‘Request Modification to Bill To’ and then the rep would need to enter the email address</a:t>
            </a:r>
            <a:endParaRPr lang="en-GB" dirty="0"/>
          </a:p>
          <a:p>
            <a:pPr lvl="0"/>
            <a:r>
              <a:rPr lang="en-US" dirty="0"/>
              <a:t>There is no Bill to ID (which means there is no email address either) – In that case we would want to link the rep to the ‘Click here to edit’ next to the ‘Bill to’ and remind them that they need to select a bill to with an email address. Here is an example of an </a:t>
            </a:r>
            <a:r>
              <a:rPr lang="en-US" dirty="0" err="1"/>
              <a:t>opp</a:t>
            </a:r>
            <a:r>
              <a:rPr lang="en-US" dirty="0"/>
              <a:t>: </a:t>
            </a:r>
            <a:r>
              <a:rPr lang="en-US" u="sng" dirty="0">
                <a:hlinkClick r:id="rId5"/>
              </a:rPr>
              <a:t>https://lexmark.my.salesforce.com/006i000000PI1Gd</a:t>
            </a:r>
            <a:endParaRPr lang="en-GB" dirty="0"/>
          </a:p>
        </p:txBody>
      </p:sp>
      <p:sp>
        <p:nvSpPr>
          <p:cNvPr id="10" name="Text Placeholder 9">
            <a:extLst>
              <a:ext uri="{FF2B5EF4-FFF2-40B4-BE49-F238E27FC236}">
                <a16:creationId xmlns:a16="http://schemas.microsoft.com/office/drawing/2014/main" id="{1597B276-FA38-4174-A94E-945DAEB33829}"/>
              </a:ext>
            </a:extLst>
          </p:cNvPr>
          <p:cNvSpPr>
            <a:spLocks noGrp="1"/>
          </p:cNvSpPr>
          <p:nvPr>
            <p:ph type="body" sz="quarter" idx="15"/>
          </p:nvPr>
        </p:nvSpPr>
        <p:spPr/>
        <p:txBody>
          <a:bodyPr/>
          <a:lstStyle/>
          <a:p>
            <a:endParaRPr lang="en-US"/>
          </a:p>
        </p:txBody>
      </p:sp>
      <p:sp>
        <p:nvSpPr>
          <p:cNvPr id="5" name="Rectangle 4"/>
          <p:cNvSpPr/>
          <p:nvPr/>
        </p:nvSpPr>
        <p:spPr bwMode="auto">
          <a:xfrm>
            <a:off x="3695242" y="1519998"/>
            <a:ext cx="2220686" cy="326572"/>
          </a:xfrm>
          <a:prstGeom prst="rect">
            <a:avLst/>
          </a:prstGeom>
          <a:solidFill>
            <a:srgbClr val="EEB211">
              <a:alpha val="45000"/>
            </a:srgb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tx1"/>
              </a:solidFill>
              <a:effectLst/>
              <a:latin typeface="Arial" charset="0"/>
            </a:endParaRPr>
          </a:p>
        </p:txBody>
      </p:sp>
      <p:sp>
        <p:nvSpPr>
          <p:cNvPr id="6" name="Rectangle 5"/>
          <p:cNvSpPr/>
          <p:nvPr/>
        </p:nvSpPr>
        <p:spPr bwMode="auto">
          <a:xfrm>
            <a:off x="1120770" y="2715224"/>
            <a:ext cx="4563291" cy="301534"/>
          </a:xfrm>
          <a:prstGeom prst="rect">
            <a:avLst/>
          </a:prstGeom>
          <a:solidFill>
            <a:srgbClr val="EEB211">
              <a:alpha val="45000"/>
            </a:srgb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tx1"/>
              </a:solidFill>
              <a:effectLst/>
              <a:latin typeface="Arial" charset="0"/>
            </a:endParaRPr>
          </a:p>
        </p:txBody>
      </p:sp>
      <p:sp>
        <p:nvSpPr>
          <p:cNvPr id="7" name="Rectangle 6"/>
          <p:cNvSpPr/>
          <p:nvPr/>
        </p:nvSpPr>
        <p:spPr bwMode="auto">
          <a:xfrm>
            <a:off x="5684061" y="1882518"/>
            <a:ext cx="556261" cy="290624"/>
          </a:xfrm>
          <a:prstGeom prst="rect">
            <a:avLst/>
          </a:prstGeom>
          <a:solidFill>
            <a:srgbClr val="EEB211">
              <a:alpha val="45000"/>
            </a:srgb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tx1"/>
              </a:solidFill>
              <a:effectLst/>
              <a:latin typeface="Arial" charset="0"/>
            </a:endParaRPr>
          </a:p>
        </p:txBody>
      </p:sp>
      <p:sp>
        <p:nvSpPr>
          <p:cNvPr id="8" name="Rectangle 7"/>
          <p:cNvSpPr/>
          <p:nvPr/>
        </p:nvSpPr>
        <p:spPr bwMode="auto">
          <a:xfrm>
            <a:off x="3287027" y="1882518"/>
            <a:ext cx="408216" cy="290624"/>
          </a:xfrm>
          <a:prstGeom prst="rect">
            <a:avLst/>
          </a:prstGeom>
          <a:solidFill>
            <a:srgbClr val="EEB211">
              <a:alpha val="45000"/>
            </a:srgb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tx1"/>
              </a:solidFill>
              <a:effectLst/>
              <a:latin typeface="Arial" charset="0"/>
            </a:endParaRPr>
          </a:p>
        </p:txBody>
      </p:sp>
      <p:sp>
        <p:nvSpPr>
          <p:cNvPr id="9" name="Rectangle 8"/>
          <p:cNvSpPr/>
          <p:nvPr/>
        </p:nvSpPr>
        <p:spPr bwMode="auto">
          <a:xfrm>
            <a:off x="1156693" y="1882518"/>
            <a:ext cx="673826" cy="290624"/>
          </a:xfrm>
          <a:prstGeom prst="rect">
            <a:avLst/>
          </a:prstGeom>
          <a:solidFill>
            <a:srgbClr val="EEB211">
              <a:alpha val="45000"/>
            </a:srgb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4995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Case : Closing Opportunities in </a:t>
            </a:r>
            <a:r>
              <a:rPr lang="en-GB" dirty="0" err="1"/>
              <a:t>Kofax</a:t>
            </a:r>
            <a:r>
              <a:rPr lang="en-GB" dirty="0"/>
              <a:t> Sales</a:t>
            </a:r>
          </a:p>
        </p:txBody>
      </p:sp>
      <p:sp>
        <p:nvSpPr>
          <p:cNvPr id="4" name="Slide Number Placeholder 3"/>
          <p:cNvSpPr>
            <a:spLocks noGrp="1"/>
          </p:cNvSpPr>
          <p:nvPr>
            <p:ph type="sldNum" sz="quarter" idx="10"/>
          </p:nvPr>
        </p:nvSpPr>
        <p:spPr/>
        <p:txBody>
          <a:bodyPr/>
          <a:lstStyle/>
          <a:p>
            <a:fld id="{71D586D2-677B-458F-B417-DB589973A882}" type="slidenum">
              <a:rPr lang="en-US" smtClean="0"/>
              <a:pPr/>
              <a:t>28</a:t>
            </a:fld>
            <a:endParaRPr lang="en-US" dirty="0"/>
          </a:p>
        </p:txBody>
      </p:sp>
      <p:sp>
        <p:nvSpPr>
          <p:cNvPr id="15" name="Text Placeholder 14">
            <a:extLst>
              <a:ext uri="{FF2B5EF4-FFF2-40B4-BE49-F238E27FC236}">
                <a16:creationId xmlns:a16="http://schemas.microsoft.com/office/drawing/2014/main" id="{3883EF4B-6B34-4A8D-A187-E64EF6035769}"/>
              </a:ext>
            </a:extLst>
          </p:cNvPr>
          <p:cNvSpPr>
            <a:spLocks noGrp="1"/>
          </p:cNvSpPr>
          <p:nvPr>
            <p:ph type="body" sz="quarter" idx="15"/>
          </p:nvPr>
        </p:nvSpPr>
        <p:spPr/>
        <p:txBody>
          <a:bodyPr/>
          <a:lstStyle/>
          <a:p>
            <a:endParaRPr lang="en-US"/>
          </a:p>
        </p:txBody>
      </p:sp>
      <p:pic>
        <p:nvPicPr>
          <p:cNvPr id="17" name="Content Placeholder 4">
            <a:extLst>
              <a:ext uri="{FF2B5EF4-FFF2-40B4-BE49-F238E27FC236}">
                <a16:creationId xmlns:a16="http://schemas.microsoft.com/office/drawing/2014/main" id="{2757B4BE-37B8-4DD7-8367-B8122BFE1AF5}"/>
              </a:ext>
            </a:extLst>
          </p:cNvPr>
          <p:cNvPicPr>
            <a:picLocks noChangeAspect="1"/>
          </p:cNvPicPr>
          <p:nvPr/>
        </p:nvPicPr>
        <p:blipFill>
          <a:blip r:embed="rId3"/>
          <a:stretch>
            <a:fillRect/>
          </a:stretch>
        </p:blipFill>
        <p:spPr>
          <a:xfrm>
            <a:off x="2440980" y="1235064"/>
            <a:ext cx="6007737" cy="4837112"/>
          </a:xfrm>
          <a:prstGeom prst="rect">
            <a:avLst/>
          </a:prstGeom>
        </p:spPr>
      </p:pic>
      <p:grpSp>
        <p:nvGrpSpPr>
          <p:cNvPr id="18" name="Group 17">
            <a:extLst>
              <a:ext uri="{FF2B5EF4-FFF2-40B4-BE49-F238E27FC236}">
                <a16:creationId xmlns:a16="http://schemas.microsoft.com/office/drawing/2014/main" id="{AA6A3F57-B52B-4F28-9AF4-FB8A264B81F0}"/>
              </a:ext>
            </a:extLst>
          </p:cNvPr>
          <p:cNvGrpSpPr/>
          <p:nvPr/>
        </p:nvGrpSpPr>
        <p:grpSpPr>
          <a:xfrm>
            <a:off x="258070" y="4150570"/>
            <a:ext cx="3634661" cy="1631216"/>
            <a:chOff x="258070" y="4150570"/>
            <a:chExt cx="3634661" cy="1631216"/>
          </a:xfrm>
        </p:grpSpPr>
        <p:cxnSp>
          <p:nvCxnSpPr>
            <p:cNvPr id="19" name="Straight Arrow Connector 18">
              <a:extLst>
                <a:ext uri="{FF2B5EF4-FFF2-40B4-BE49-F238E27FC236}">
                  <a16:creationId xmlns:a16="http://schemas.microsoft.com/office/drawing/2014/main" id="{A761D6CF-D9C7-4671-BA4C-9C456E4163C8}"/>
                </a:ext>
              </a:extLst>
            </p:cNvPr>
            <p:cNvCxnSpPr>
              <a:stCxn id="20" idx="3"/>
            </p:cNvCxnSpPr>
            <p:nvPr/>
          </p:nvCxnSpPr>
          <p:spPr bwMode="auto">
            <a:xfrm flipV="1">
              <a:off x="2068181" y="4150570"/>
              <a:ext cx="1824550" cy="815608"/>
            </a:xfrm>
            <a:prstGeom prst="straightConnector1">
              <a:avLst/>
            </a:prstGeom>
            <a:solidFill>
              <a:schemeClr val="lt2"/>
            </a:solidFill>
            <a:ln w="76200" cap="flat" cmpd="sng" algn="ctr">
              <a:solidFill>
                <a:srgbClr val="EEB211"/>
              </a:solidFill>
              <a:prstDash val="solid"/>
              <a:headEnd type="none" w="med" len="med"/>
              <a:tailEnd type="triangle"/>
            </a:ln>
            <a:effectLst/>
          </p:spPr>
        </p:cxnSp>
        <p:sp>
          <p:nvSpPr>
            <p:cNvPr id="20" name="TextBox 19">
              <a:extLst>
                <a:ext uri="{FF2B5EF4-FFF2-40B4-BE49-F238E27FC236}">
                  <a16:creationId xmlns:a16="http://schemas.microsoft.com/office/drawing/2014/main" id="{B4505627-B7C1-4026-AD87-4763AEFF2F81}"/>
                </a:ext>
              </a:extLst>
            </p:cNvPr>
            <p:cNvSpPr txBox="1"/>
            <p:nvPr/>
          </p:nvSpPr>
          <p:spPr>
            <a:xfrm>
              <a:off x="258070" y="4150570"/>
              <a:ext cx="1810111" cy="1631216"/>
            </a:xfrm>
            <a:prstGeom prst="rect">
              <a:avLst/>
            </a:prstGeom>
            <a:noFill/>
          </p:spPr>
          <p:txBody>
            <a:bodyPr wrap="none" rtlCol="0">
              <a:spAutoFit/>
            </a:bodyPr>
            <a:lstStyle/>
            <a:p>
              <a:pPr algn="ctr"/>
              <a:r>
                <a:rPr lang="en-GB" sz="2000" dirty="0">
                  <a:solidFill>
                    <a:schemeClr val="accent5"/>
                  </a:solidFill>
                </a:rPr>
                <a:t>Human</a:t>
              </a:r>
              <a:br>
                <a:rPr lang="en-GB" sz="2000" dirty="0">
                  <a:solidFill>
                    <a:schemeClr val="accent5"/>
                  </a:solidFill>
                </a:rPr>
              </a:br>
              <a:r>
                <a:rPr lang="en-GB" sz="2000" dirty="0">
                  <a:solidFill>
                    <a:schemeClr val="accent5"/>
                  </a:solidFill>
                </a:rPr>
                <a:t>starts here.</a:t>
              </a:r>
            </a:p>
            <a:p>
              <a:pPr algn="ctr"/>
              <a:r>
                <a:rPr lang="en-GB" sz="2000" dirty="0">
                  <a:solidFill>
                    <a:schemeClr val="accent5"/>
                  </a:solidFill>
                </a:rPr>
                <a:t>Less clicks.</a:t>
              </a:r>
              <a:br>
                <a:rPr lang="en-GB" sz="2000" dirty="0">
                  <a:solidFill>
                    <a:schemeClr val="accent5"/>
                  </a:solidFill>
                </a:rPr>
              </a:br>
              <a:r>
                <a:rPr lang="en-GB" sz="2000" dirty="0">
                  <a:solidFill>
                    <a:schemeClr val="accent5"/>
                  </a:solidFill>
                </a:rPr>
                <a:t>complex logic.</a:t>
              </a:r>
            </a:p>
            <a:p>
              <a:pPr algn="ctr"/>
              <a:r>
                <a:rPr lang="en-GB" sz="2000" dirty="0">
                  <a:solidFill>
                    <a:schemeClr val="accent5"/>
                  </a:solidFill>
                </a:rPr>
                <a:t>“3 scenarios”</a:t>
              </a:r>
            </a:p>
          </p:txBody>
        </p:sp>
      </p:grpSp>
      <p:grpSp>
        <p:nvGrpSpPr>
          <p:cNvPr id="21" name="Group 20">
            <a:extLst>
              <a:ext uri="{FF2B5EF4-FFF2-40B4-BE49-F238E27FC236}">
                <a16:creationId xmlns:a16="http://schemas.microsoft.com/office/drawing/2014/main" id="{65312F5C-D6BA-4DF7-B0F9-006F8B009C70}"/>
              </a:ext>
            </a:extLst>
          </p:cNvPr>
          <p:cNvGrpSpPr/>
          <p:nvPr/>
        </p:nvGrpSpPr>
        <p:grpSpPr>
          <a:xfrm>
            <a:off x="364671" y="1235064"/>
            <a:ext cx="3397432" cy="2246769"/>
            <a:chOff x="364671" y="4150570"/>
            <a:chExt cx="3397432" cy="2246769"/>
          </a:xfrm>
        </p:grpSpPr>
        <p:cxnSp>
          <p:nvCxnSpPr>
            <p:cNvPr id="22" name="Straight Arrow Connector 21">
              <a:extLst>
                <a:ext uri="{FF2B5EF4-FFF2-40B4-BE49-F238E27FC236}">
                  <a16:creationId xmlns:a16="http://schemas.microsoft.com/office/drawing/2014/main" id="{6C3F2F4A-7A9B-4B46-A4F7-820B6252F6D6}"/>
                </a:ext>
              </a:extLst>
            </p:cNvPr>
            <p:cNvCxnSpPr>
              <a:stCxn id="23" idx="3"/>
            </p:cNvCxnSpPr>
            <p:nvPr/>
          </p:nvCxnSpPr>
          <p:spPr bwMode="auto">
            <a:xfrm flipV="1">
              <a:off x="2059366" y="4914123"/>
              <a:ext cx="1702737" cy="359832"/>
            </a:xfrm>
            <a:prstGeom prst="straightConnector1">
              <a:avLst/>
            </a:prstGeom>
            <a:solidFill>
              <a:schemeClr val="lt2"/>
            </a:solidFill>
            <a:ln w="76200" cap="flat" cmpd="sng" algn="ctr">
              <a:solidFill>
                <a:srgbClr val="EEB211"/>
              </a:solidFill>
              <a:prstDash val="solid"/>
              <a:headEnd type="none" w="med" len="med"/>
              <a:tailEnd type="triangle"/>
            </a:ln>
            <a:effectLst/>
          </p:spPr>
        </p:cxnSp>
        <p:sp>
          <p:nvSpPr>
            <p:cNvPr id="23" name="TextBox 22">
              <a:extLst>
                <a:ext uri="{FF2B5EF4-FFF2-40B4-BE49-F238E27FC236}">
                  <a16:creationId xmlns:a16="http://schemas.microsoft.com/office/drawing/2014/main" id="{0C20E948-7C92-45BA-8ABF-827A52FE7470}"/>
                </a:ext>
              </a:extLst>
            </p:cNvPr>
            <p:cNvSpPr txBox="1"/>
            <p:nvPr/>
          </p:nvSpPr>
          <p:spPr>
            <a:xfrm>
              <a:off x="364671" y="4150570"/>
              <a:ext cx="1694695" cy="2246769"/>
            </a:xfrm>
            <a:prstGeom prst="rect">
              <a:avLst/>
            </a:prstGeom>
            <a:noFill/>
          </p:spPr>
          <p:txBody>
            <a:bodyPr wrap="none" rtlCol="0">
              <a:spAutoFit/>
            </a:bodyPr>
            <a:lstStyle/>
            <a:p>
              <a:pPr algn="ctr"/>
              <a:r>
                <a:rPr lang="en-GB" sz="2000" dirty="0">
                  <a:solidFill>
                    <a:schemeClr val="accent5"/>
                  </a:solidFill>
                </a:rPr>
                <a:t>Robot</a:t>
              </a:r>
              <a:br>
                <a:rPr lang="en-GB" sz="2000" dirty="0">
                  <a:solidFill>
                    <a:schemeClr val="accent5"/>
                  </a:solidFill>
                </a:rPr>
              </a:br>
              <a:r>
                <a:rPr lang="en-GB" sz="2000" dirty="0">
                  <a:solidFill>
                    <a:schemeClr val="accent5"/>
                  </a:solidFill>
                </a:rPr>
                <a:t>starts here.</a:t>
              </a:r>
              <a:br>
                <a:rPr lang="en-GB" sz="2000" dirty="0">
                  <a:solidFill>
                    <a:schemeClr val="accent5"/>
                  </a:solidFill>
                </a:rPr>
              </a:br>
              <a:r>
                <a:rPr lang="en-GB" sz="2000" dirty="0">
                  <a:solidFill>
                    <a:schemeClr val="accent5"/>
                  </a:solidFill>
                </a:rPr>
                <a:t>More clicks.</a:t>
              </a:r>
            </a:p>
            <a:p>
              <a:pPr algn="ctr"/>
              <a:r>
                <a:rPr lang="en-GB" sz="2000" dirty="0">
                  <a:solidFill>
                    <a:schemeClr val="accent5"/>
                  </a:solidFill>
                </a:rPr>
                <a:t>Simple logic.</a:t>
              </a:r>
            </a:p>
            <a:p>
              <a:pPr algn="ctr"/>
              <a:r>
                <a:rPr lang="en-GB" sz="2000" dirty="0">
                  <a:solidFill>
                    <a:schemeClr val="accent5"/>
                  </a:solidFill>
                </a:rPr>
                <a:t>6 logic paths.</a:t>
              </a:r>
            </a:p>
            <a:p>
              <a:pPr algn="ctr"/>
              <a:r>
                <a:rPr lang="en-GB" sz="2000" dirty="0">
                  <a:solidFill>
                    <a:schemeClr val="accent5"/>
                  </a:solidFill>
                </a:rPr>
                <a:t>“Yes” branch</a:t>
              </a:r>
              <a:br>
                <a:rPr lang="en-GB" sz="2000" dirty="0">
                  <a:solidFill>
                    <a:schemeClr val="accent5"/>
                  </a:solidFill>
                </a:rPr>
              </a:br>
              <a:r>
                <a:rPr lang="en-GB" sz="2000" dirty="0">
                  <a:solidFill>
                    <a:schemeClr val="accent5"/>
                  </a:solidFill>
                </a:rPr>
                <a:t>exists fast.</a:t>
              </a:r>
            </a:p>
          </p:txBody>
        </p:sp>
      </p:grpSp>
      <p:pic>
        <p:nvPicPr>
          <p:cNvPr id="24" name="Picture 23">
            <a:extLst>
              <a:ext uri="{FF2B5EF4-FFF2-40B4-BE49-F238E27FC236}">
                <a16:creationId xmlns:a16="http://schemas.microsoft.com/office/drawing/2014/main" id="{9C4EFD48-79EC-4689-9D67-F6A579CAABAA}"/>
              </a:ext>
            </a:extLst>
          </p:cNvPr>
          <p:cNvPicPr>
            <a:picLocks noChangeAspect="1"/>
          </p:cNvPicPr>
          <p:nvPr/>
        </p:nvPicPr>
        <p:blipFill>
          <a:blip r:embed="rId4"/>
          <a:stretch>
            <a:fillRect/>
          </a:stretch>
        </p:blipFill>
        <p:spPr>
          <a:xfrm>
            <a:off x="8300357" y="1629557"/>
            <a:ext cx="3657600" cy="4048125"/>
          </a:xfrm>
          <a:prstGeom prst="rect">
            <a:avLst/>
          </a:prstGeom>
        </p:spPr>
      </p:pic>
    </p:spTree>
    <p:extLst>
      <p:ext uri="{BB962C8B-B14F-4D97-AF65-F5344CB8AC3E}">
        <p14:creationId xmlns:p14="http://schemas.microsoft.com/office/powerpoint/2010/main" val="204389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Kofax</a:t>
            </a:r>
            <a:r>
              <a:rPr lang="en-AU" dirty="0"/>
              <a:t> Positioning</a:t>
            </a:r>
            <a:endParaRPr lang="en-GB" dirty="0"/>
          </a:p>
        </p:txBody>
      </p:sp>
      <p:sp>
        <p:nvSpPr>
          <p:cNvPr id="6" name="Text Placeholder 5">
            <a:extLst>
              <a:ext uri="{FF2B5EF4-FFF2-40B4-BE49-F238E27FC236}">
                <a16:creationId xmlns:a16="http://schemas.microsoft.com/office/drawing/2014/main" id="{D37551E3-C5F8-455D-B57B-EF8A19FEA913}"/>
              </a:ext>
            </a:extLst>
          </p:cNvPr>
          <p:cNvSpPr>
            <a:spLocks noGrp="1"/>
          </p:cNvSpPr>
          <p:nvPr>
            <p:ph type="body" idx="1"/>
          </p:nvPr>
        </p:nvSpPr>
        <p:spPr/>
        <p:txBody>
          <a:bodyPr/>
          <a:lstStyle/>
          <a:p>
            <a:endParaRPr lang="en-AU"/>
          </a:p>
        </p:txBody>
      </p:sp>
      <p:sp>
        <p:nvSpPr>
          <p:cNvPr id="5" name="Slide Number Placeholder 4"/>
          <p:cNvSpPr>
            <a:spLocks noGrp="1"/>
          </p:cNvSpPr>
          <p:nvPr>
            <p:ph type="sldNum" sz="quarter" idx="10"/>
          </p:nvPr>
        </p:nvSpPr>
        <p:spPr/>
        <p:txBody>
          <a:bodyPr/>
          <a:lstStyle/>
          <a:p>
            <a:fld id="{474E6B1D-A243-4CC3-9F48-D6AE6F52C602}" type="slidenum">
              <a:rPr lang="en-US" smtClean="0"/>
              <a:pPr/>
              <a:t>29</a:t>
            </a:fld>
            <a:endParaRPr lang="en-US" dirty="0"/>
          </a:p>
        </p:txBody>
      </p:sp>
    </p:spTree>
    <p:extLst>
      <p:ext uri="{BB962C8B-B14F-4D97-AF65-F5344CB8AC3E}">
        <p14:creationId xmlns:p14="http://schemas.microsoft.com/office/powerpoint/2010/main" val="368376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668000" y="6565392"/>
            <a:ext cx="1219200" cy="137160"/>
          </a:xfrm>
          <a:prstGeom prst="rect">
            <a:avLst/>
          </a:prstGeom>
        </p:spPr>
        <p:txBody>
          <a:bodyPr/>
          <a:lstStyle/>
          <a:p>
            <a:fld id="{71D586D2-677B-458F-B417-DB589973A882}" type="slidenum">
              <a:rPr lang="en-US" smtClean="0"/>
              <a:pPr/>
              <a:t>3</a:t>
            </a:fld>
            <a:endParaRPr lang="en-US" dirty="0"/>
          </a:p>
        </p:txBody>
      </p:sp>
      <p:grpSp>
        <p:nvGrpSpPr>
          <p:cNvPr id="2" name="Group 1"/>
          <p:cNvGrpSpPr/>
          <p:nvPr/>
        </p:nvGrpSpPr>
        <p:grpSpPr>
          <a:xfrm>
            <a:off x="0" y="0"/>
            <a:ext cx="12192000" cy="6897631"/>
            <a:chOff x="0" y="-39631"/>
            <a:chExt cx="12192000" cy="6897631"/>
          </a:xfrm>
        </p:grpSpPr>
        <p:pic>
          <p:nvPicPr>
            <p:cNvPr id="7" name="Picture 2" descr="http://1.bp.blogspot.com/_6SchU8D-e1s/TQjtsuh0-tI/AAAAAAAAn4Y/0FHaAX_WEh4/s400/human-vs-robot-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630"/>
              <a:ext cx="12192000" cy="68976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2" descr="http://1.bp.blogspot.com/_6SchU8D-e1s/TQjtsuh0-tI/AAAAAAAAn4Y/0FHaAX_WEh4/s400/human-vs-robot-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371" y="-39631"/>
              <a:ext cx="10390912" cy="6858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9184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GB" dirty="0" err="1"/>
              <a:t>Kofax</a:t>
            </a:r>
            <a:r>
              <a:rPr lang="en-GB" dirty="0"/>
              <a:t> Intelligent Automation – Five unified capabilities</a:t>
            </a:r>
            <a:endParaRPr lang="en-US" dirty="0"/>
          </a:p>
        </p:txBody>
      </p:sp>
      <p:sp>
        <p:nvSpPr>
          <p:cNvPr id="11" name="Text Placeholder 10">
            <a:extLst>
              <a:ext uri="{FF2B5EF4-FFF2-40B4-BE49-F238E27FC236}">
                <a16:creationId xmlns:a16="http://schemas.microsoft.com/office/drawing/2014/main" id="{FFA16316-5B2E-43F9-9D31-203BEA4C088D}"/>
              </a:ext>
            </a:extLst>
          </p:cNvPr>
          <p:cNvSpPr>
            <a:spLocks noGrp="1"/>
          </p:cNvSpPr>
          <p:nvPr>
            <p:ph type="body" sz="quarter" idx="15"/>
          </p:nvPr>
        </p:nvSpPr>
        <p:spPr/>
        <p:txBody>
          <a:bodyPr/>
          <a:lstStyle/>
          <a:p>
            <a:endParaRPr lang="en-US"/>
          </a:p>
        </p:txBody>
      </p:sp>
      <p:pic>
        <p:nvPicPr>
          <p:cNvPr id="10" name="Picture 9" descr="A picture containing clock, meter&#10;&#10;Description automatically generated">
            <a:extLst>
              <a:ext uri="{FF2B5EF4-FFF2-40B4-BE49-F238E27FC236}">
                <a16:creationId xmlns:a16="http://schemas.microsoft.com/office/drawing/2014/main" id="{BDBB8174-45C9-45F1-BFF9-4189E90248C5}"/>
              </a:ext>
            </a:extLst>
          </p:cNvPr>
          <p:cNvPicPr>
            <a:picLocks noChangeAspect="1"/>
          </p:cNvPicPr>
          <p:nvPr/>
        </p:nvPicPr>
        <p:blipFill rotWithShape="1">
          <a:blip r:embed="rId3"/>
          <a:srcRect l="16433" t="15615" r="16433" b="15613"/>
          <a:stretch/>
        </p:blipFill>
        <p:spPr>
          <a:xfrm>
            <a:off x="860422" y="1034714"/>
            <a:ext cx="5481518" cy="5615214"/>
          </a:xfrm>
          <a:prstGeom prst="rect">
            <a:avLst/>
          </a:prstGeom>
        </p:spPr>
      </p:pic>
      <p:sp>
        <p:nvSpPr>
          <p:cNvPr id="29" name="Rectangle 28">
            <a:extLst>
              <a:ext uri="{FF2B5EF4-FFF2-40B4-BE49-F238E27FC236}">
                <a16:creationId xmlns:a16="http://schemas.microsoft.com/office/drawing/2014/main" id="{AC91B4DB-C89B-45F6-B211-ECD737144767}"/>
              </a:ext>
            </a:extLst>
          </p:cNvPr>
          <p:cNvSpPr/>
          <p:nvPr/>
        </p:nvSpPr>
        <p:spPr>
          <a:xfrm>
            <a:off x="6364162" y="3783866"/>
            <a:ext cx="4166779" cy="461665"/>
          </a:xfrm>
          <a:prstGeom prst="rect">
            <a:avLst/>
          </a:prstGeom>
        </p:spPr>
        <p:txBody>
          <a:bodyPr wrap="square">
            <a:spAutoFit/>
          </a:bodyPr>
          <a:lstStyle/>
          <a:p>
            <a:pPr lvl="0"/>
            <a:r>
              <a:rPr lang="en-US" sz="1200" dirty="0">
                <a:solidFill>
                  <a:prstClr val="white"/>
                </a:solidFill>
                <a:latin typeface="+mj-lt"/>
              </a:rPr>
              <a:t>Automate repetitive tasks with a digital workforce of attended and unattended software robots</a:t>
            </a:r>
          </a:p>
        </p:txBody>
      </p:sp>
      <p:sp>
        <p:nvSpPr>
          <p:cNvPr id="30" name="Rectangle 29">
            <a:extLst>
              <a:ext uri="{FF2B5EF4-FFF2-40B4-BE49-F238E27FC236}">
                <a16:creationId xmlns:a16="http://schemas.microsoft.com/office/drawing/2014/main" id="{1AAF1A56-3D1B-429D-B49B-64557FE11C92}"/>
              </a:ext>
            </a:extLst>
          </p:cNvPr>
          <p:cNvSpPr/>
          <p:nvPr/>
        </p:nvSpPr>
        <p:spPr>
          <a:xfrm>
            <a:off x="6347189" y="2665079"/>
            <a:ext cx="3856927" cy="646331"/>
          </a:xfrm>
          <a:prstGeom prst="rect">
            <a:avLst/>
          </a:prstGeom>
        </p:spPr>
        <p:txBody>
          <a:bodyPr wrap="square">
            <a:spAutoFit/>
          </a:bodyPr>
          <a:lstStyle/>
          <a:p>
            <a:r>
              <a:rPr lang="en-GB" sz="1200" dirty="0">
                <a:solidFill>
                  <a:schemeClr val="bg1"/>
                </a:solidFill>
              </a:rPr>
              <a:t>Ingest &amp; understand any document and its information via any ingestion channel and in any format with capture and cognitive document automation</a:t>
            </a:r>
          </a:p>
        </p:txBody>
      </p:sp>
      <p:sp>
        <p:nvSpPr>
          <p:cNvPr id="31" name="Rectangle 30">
            <a:extLst>
              <a:ext uri="{FF2B5EF4-FFF2-40B4-BE49-F238E27FC236}">
                <a16:creationId xmlns:a16="http://schemas.microsoft.com/office/drawing/2014/main" id="{AFF14CF0-3BA2-4A18-8E7D-04AFF0F7DA73}"/>
              </a:ext>
            </a:extLst>
          </p:cNvPr>
          <p:cNvSpPr/>
          <p:nvPr/>
        </p:nvSpPr>
        <p:spPr>
          <a:xfrm>
            <a:off x="6354410" y="4725338"/>
            <a:ext cx="4166779" cy="461665"/>
          </a:xfrm>
          <a:prstGeom prst="rect">
            <a:avLst/>
          </a:prstGeom>
        </p:spPr>
        <p:txBody>
          <a:bodyPr wrap="square">
            <a:spAutoFit/>
          </a:bodyPr>
          <a:lstStyle/>
          <a:p>
            <a:r>
              <a:rPr lang="en-GB" sz="1200" dirty="0">
                <a:solidFill>
                  <a:schemeClr val="bg1"/>
                </a:solidFill>
              </a:rPr>
              <a:t>Drive successful outcomes by orchestrating multiple actions, people, software robots, policies &amp; systems</a:t>
            </a:r>
            <a:endParaRPr lang="en-US" sz="1200" dirty="0"/>
          </a:p>
        </p:txBody>
      </p:sp>
      <p:sp>
        <p:nvSpPr>
          <p:cNvPr id="32" name="Rectangle 31">
            <a:extLst>
              <a:ext uri="{FF2B5EF4-FFF2-40B4-BE49-F238E27FC236}">
                <a16:creationId xmlns:a16="http://schemas.microsoft.com/office/drawing/2014/main" id="{84900CA0-8A7B-4D36-AC3C-2EB3BF7D00BC}"/>
              </a:ext>
            </a:extLst>
          </p:cNvPr>
          <p:cNvSpPr/>
          <p:nvPr/>
        </p:nvSpPr>
        <p:spPr>
          <a:xfrm>
            <a:off x="6364162" y="5707098"/>
            <a:ext cx="3992174" cy="461665"/>
          </a:xfrm>
          <a:prstGeom prst="rect">
            <a:avLst/>
          </a:prstGeom>
        </p:spPr>
        <p:txBody>
          <a:bodyPr wrap="square">
            <a:spAutoFit/>
          </a:bodyPr>
          <a:lstStyle/>
          <a:p>
            <a:pPr lvl="0"/>
            <a:r>
              <a:rPr lang="en-GB" sz="1200" dirty="0">
                <a:solidFill>
                  <a:prstClr val="white"/>
                </a:solidFill>
                <a:latin typeface="+mj-lt"/>
              </a:rPr>
              <a:t>Provide actionable analytics for any business process with increased visibility and deeper insights</a:t>
            </a:r>
          </a:p>
        </p:txBody>
      </p:sp>
      <p:sp>
        <p:nvSpPr>
          <p:cNvPr id="33" name="Rectangle 32">
            <a:extLst>
              <a:ext uri="{FF2B5EF4-FFF2-40B4-BE49-F238E27FC236}">
                <a16:creationId xmlns:a16="http://schemas.microsoft.com/office/drawing/2014/main" id="{D2207C6F-26B0-4A2A-8B38-06ECAD05AE4D}"/>
              </a:ext>
            </a:extLst>
          </p:cNvPr>
          <p:cNvSpPr/>
          <p:nvPr/>
        </p:nvSpPr>
        <p:spPr>
          <a:xfrm>
            <a:off x="6364162" y="1603632"/>
            <a:ext cx="3644807" cy="646331"/>
          </a:xfrm>
          <a:prstGeom prst="rect">
            <a:avLst/>
          </a:prstGeom>
        </p:spPr>
        <p:txBody>
          <a:bodyPr wrap="square">
            <a:spAutoFit/>
          </a:bodyPr>
          <a:lstStyle/>
          <a:p>
            <a:r>
              <a:rPr lang="en-US" sz="1200" dirty="0">
                <a:solidFill>
                  <a:schemeClr val="bg1"/>
                </a:solidFill>
              </a:rPr>
              <a:t>Communicate and transact in efficient, effective, and trusted ways with e-signature, facial recognition and on-demand communications</a:t>
            </a:r>
          </a:p>
        </p:txBody>
      </p:sp>
      <p:sp>
        <p:nvSpPr>
          <p:cNvPr id="34" name="Rectangle 33">
            <a:extLst>
              <a:ext uri="{FF2B5EF4-FFF2-40B4-BE49-F238E27FC236}">
                <a16:creationId xmlns:a16="http://schemas.microsoft.com/office/drawing/2014/main" id="{118B05C0-B803-4BC6-B381-1C1008E880B4}"/>
              </a:ext>
            </a:extLst>
          </p:cNvPr>
          <p:cNvSpPr/>
          <p:nvPr/>
        </p:nvSpPr>
        <p:spPr>
          <a:xfrm>
            <a:off x="6347189" y="2391904"/>
            <a:ext cx="2947696" cy="338554"/>
          </a:xfrm>
          <a:prstGeom prst="rect">
            <a:avLst/>
          </a:prstGeom>
        </p:spPr>
        <p:txBody>
          <a:bodyPr wrap="square">
            <a:spAutoFit/>
          </a:bodyPr>
          <a:lstStyle/>
          <a:p>
            <a:r>
              <a:rPr lang="en-US" sz="1600" b="1" dirty="0">
                <a:solidFill>
                  <a:prstClr val="white"/>
                </a:solidFill>
                <a:cs typeface="Arial" panose="020B0604020202020204" pitchFamily="34" charset="0"/>
              </a:rPr>
              <a:t>COGNITIVE CAPTURE</a:t>
            </a:r>
          </a:p>
        </p:txBody>
      </p:sp>
      <p:sp>
        <p:nvSpPr>
          <p:cNvPr id="35" name="Rectangle 34">
            <a:extLst>
              <a:ext uri="{FF2B5EF4-FFF2-40B4-BE49-F238E27FC236}">
                <a16:creationId xmlns:a16="http://schemas.microsoft.com/office/drawing/2014/main" id="{6DDEA6B3-8B3A-430E-9DF0-4AAF60468595}"/>
              </a:ext>
            </a:extLst>
          </p:cNvPr>
          <p:cNvSpPr/>
          <p:nvPr/>
        </p:nvSpPr>
        <p:spPr>
          <a:xfrm>
            <a:off x="6347189" y="3518515"/>
            <a:ext cx="4629926" cy="338554"/>
          </a:xfrm>
          <a:prstGeom prst="rect">
            <a:avLst/>
          </a:prstGeom>
        </p:spPr>
        <p:txBody>
          <a:bodyPr wrap="square">
            <a:spAutoFit/>
          </a:bodyPr>
          <a:lstStyle/>
          <a:p>
            <a:r>
              <a:rPr lang="en-US" sz="1600" b="1" dirty="0">
                <a:solidFill>
                  <a:prstClr val="white"/>
                </a:solidFill>
                <a:cs typeface="Arial" panose="020B0604020202020204" pitchFamily="34" charset="0"/>
              </a:rPr>
              <a:t>ROBOTIC PROCESS AUTOMATION</a:t>
            </a:r>
          </a:p>
        </p:txBody>
      </p:sp>
      <p:sp>
        <p:nvSpPr>
          <p:cNvPr id="36" name="Rectangle 35">
            <a:extLst>
              <a:ext uri="{FF2B5EF4-FFF2-40B4-BE49-F238E27FC236}">
                <a16:creationId xmlns:a16="http://schemas.microsoft.com/office/drawing/2014/main" id="{72AD9619-CB8A-438C-BE97-786584CF9A2B}"/>
              </a:ext>
            </a:extLst>
          </p:cNvPr>
          <p:cNvSpPr/>
          <p:nvPr/>
        </p:nvSpPr>
        <p:spPr>
          <a:xfrm>
            <a:off x="6347189" y="4471605"/>
            <a:ext cx="3407724" cy="338554"/>
          </a:xfrm>
          <a:prstGeom prst="rect">
            <a:avLst/>
          </a:prstGeom>
        </p:spPr>
        <p:txBody>
          <a:bodyPr wrap="square">
            <a:spAutoFit/>
          </a:bodyPr>
          <a:lstStyle/>
          <a:p>
            <a:r>
              <a:rPr lang="en-US" sz="1600" b="1" dirty="0">
                <a:solidFill>
                  <a:prstClr val="white"/>
                </a:solidFill>
                <a:cs typeface="Arial" panose="020B0604020202020204" pitchFamily="34" charset="0"/>
              </a:rPr>
              <a:t>PROCESS ORCHESTRATION</a:t>
            </a:r>
          </a:p>
        </p:txBody>
      </p:sp>
      <p:sp>
        <p:nvSpPr>
          <p:cNvPr id="37" name="Rectangle 36">
            <a:extLst>
              <a:ext uri="{FF2B5EF4-FFF2-40B4-BE49-F238E27FC236}">
                <a16:creationId xmlns:a16="http://schemas.microsoft.com/office/drawing/2014/main" id="{90307E27-5A22-4CFD-8C0C-5EE99A0B3FA6}"/>
              </a:ext>
            </a:extLst>
          </p:cNvPr>
          <p:cNvSpPr/>
          <p:nvPr/>
        </p:nvSpPr>
        <p:spPr>
          <a:xfrm>
            <a:off x="6364162" y="1314443"/>
            <a:ext cx="3612854" cy="338554"/>
          </a:xfrm>
          <a:prstGeom prst="rect">
            <a:avLst/>
          </a:prstGeom>
        </p:spPr>
        <p:txBody>
          <a:bodyPr wrap="square">
            <a:spAutoFit/>
          </a:bodyPr>
          <a:lstStyle/>
          <a:p>
            <a:r>
              <a:rPr lang="en-US" sz="1600" b="1" dirty="0">
                <a:solidFill>
                  <a:prstClr val="white"/>
                </a:solidFill>
                <a:cs typeface="Arial" panose="020B0604020202020204" pitchFamily="34" charset="0"/>
              </a:rPr>
              <a:t>MOBILITY &amp; ENGAGEMENT</a:t>
            </a:r>
          </a:p>
        </p:txBody>
      </p:sp>
      <p:sp>
        <p:nvSpPr>
          <p:cNvPr id="38" name="Rectangle 37">
            <a:extLst>
              <a:ext uri="{FF2B5EF4-FFF2-40B4-BE49-F238E27FC236}">
                <a16:creationId xmlns:a16="http://schemas.microsoft.com/office/drawing/2014/main" id="{D6EC92B9-4EF0-4D9D-AAAD-82F9799A39C1}"/>
              </a:ext>
            </a:extLst>
          </p:cNvPr>
          <p:cNvSpPr/>
          <p:nvPr/>
        </p:nvSpPr>
        <p:spPr>
          <a:xfrm>
            <a:off x="6364162" y="5440736"/>
            <a:ext cx="3030259" cy="338554"/>
          </a:xfrm>
          <a:prstGeom prst="rect">
            <a:avLst/>
          </a:prstGeom>
        </p:spPr>
        <p:txBody>
          <a:bodyPr wrap="square">
            <a:spAutoFit/>
          </a:bodyPr>
          <a:lstStyle/>
          <a:p>
            <a:r>
              <a:rPr lang="en-US" sz="1600" b="1" dirty="0">
                <a:solidFill>
                  <a:prstClr val="white"/>
                </a:solidFill>
                <a:cs typeface="Arial" panose="020B0604020202020204" pitchFamily="34" charset="0"/>
              </a:rPr>
              <a:t>ADVANCED ANALYTICS</a:t>
            </a:r>
          </a:p>
        </p:txBody>
      </p:sp>
      <p:sp>
        <p:nvSpPr>
          <p:cNvPr id="12" name="Slide Number Placeholder 11">
            <a:extLst>
              <a:ext uri="{FF2B5EF4-FFF2-40B4-BE49-F238E27FC236}">
                <a16:creationId xmlns:a16="http://schemas.microsoft.com/office/drawing/2014/main" id="{02DA7FC9-0B04-4057-A0A1-33924D57042D}"/>
              </a:ext>
            </a:extLst>
          </p:cNvPr>
          <p:cNvSpPr>
            <a:spLocks noGrp="1"/>
          </p:cNvSpPr>
          <p:nvPr>
            <p:ph type="sldNum" sz="quarter" idx="10"/>
          </p:nvPr>
        </p:nvSpPr>
        <p:spPr/>
        <p:txBody>
          <a:bodyPr/>
          <a:lstStyle/>
          <a:p>
            <a:fld id="{71D586D2-677B-458F-B417-DB589973A882}" type="slidenum">
              <a:rPr lang="en-US" smtClean="0"/>
              <a:pPr/>
              <a:t>30</a:t>
            </a:fld>
            <a:endParaRPr lang="en-US" dirty="0"/>
          </a:p>
        </p:txBody>
      </p:sp>
    </p:spTree>
    <p:extLst>
      <p:ext uri="{BB962C8B-B14F-4D97-AF65-F5344CB8AC3E}">
        <p14:creationId xmlns:p14="http://schemas.microsoft.com/office/powerpoint/2010/main" val="309199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Capture—Digitize, extract and interpret information</a:t>
            </a:r>
          </a:p>
        </p:txBody>
      </p:sp>
      <p:sp>
        <p:nvSpPr>
          <p:cNvPr id="2" name="Slide Number Placeholder 1">
            <a:extLst>
              <a:ext uri="{FF2B5EF4-FFF2-40B4-BE49-F238E27FC236}">
                <a16:creationId xmlns:a16="http://schemas.microsoft.com/office/drawing/2014/main" id="{BF926551-B124-458D-9C4D-EDFBA89D7385}"/>
              </a:ext>
            </a:extLst>
          </p:cNvPr>
          <p:cNvSpPr>
            <a:spLocks noGrp="1"/>
          </p:cNvSpPr>
          <p:nvPr>
            <p:ph type="sldNum" sz="quarter" idx="10"/>
          </p:nvPr>
        </p:nvSpPr>
        <p:spPr/>
        <p:txBody>
          <a:bodyPr/>
          <a:lstStyle/>
          <a:p>
            <a:fld id="{71D586D2-677B-458F-B417-DB589973A882}" type="slidenum">
              <a:rPr lang="en-US" smtClean="0"/>
              <a:pPr/>
              <a:t>31</a:t>
            </a:fld>
            <a:endParaRPr lang="en-US" dirty="0"/>
          </a:p>
        </p:txBody>
      </p:sp>
      <p:sp>
        <p:nvSpPr>
          <p:cNvPr id="3" name="Text Placeholder 2">
            <a:extLst>
              <a:ext uri="{FF2B5EF4-FFF2-40B4-BE49-F238E27FC236}">
                <a16:creationId xmlns:a16="http://schemas.microsoft.com/office/drawing/2014/main" id="{7453D293-4C52-46A0-A140-69271B09F9B2}"/>
              </a:ext>
            </a:extLst>
          </p:cNvPr>
          <p:cNvSpPr>
            <a:spLocks noGrp="1"/>
          </p:cNvSpPr>
          <p:nvPr>
            <p:ph type="body" sz="quarter" idx="12"/>
          </p:nvPr>
        </p:nvSpPr>
        <p:spPr/>
        <p:txBody>
          <a:bodyPr/>
          <a:lstStyle/>
          <a:p>
            <a:r>
              <a:rPr lang="en-US" sz="2400" dirty="0"/>
              <a:t>Paper</a:t>
            </a:r>
          </a:p>
        </p:txBody>
      </p:sp>
      <p:sp>
        <p:nvSpPr>
          <p:cNvPr id="5" name="Text Placeholder 4">
            <a:extLst>
              <a:ext uri="{FF2B5EF4-FFF2-40B4-BE49-F238E27FC236}">
                <a16:creationId xmlns:a16="http://schemas.microsoft.com/office/drawing/2014/main" id="{A7BB10EF-ED2E-4C40-A4CA-DD8B230C9550}"/>
              </a:ext>
            </a:extLst>
          </p:cNvPr>
          <p:cNvSpPr>
            <a:spLocks noGrp="1"/>
          </p:cNvSpPr>
          <p:nvPr>
            <p:ph type="body" sz="quarter" idx="14"/>
          </p:nvPr>
        </p:nvSpPr>
        <p:spPr/>
        <p:txBody>
          <a:bodyPr/>
          <a:lstStyle/>
          <a:p>
            <a:r>
              <a:rPr lang="en-US" sz="2400" dirty="0"/>
              <a:t>Email &amp; Social</a:t>
            </a:r>
          </a:p>
        </p:txBody>
      </p:sp>
      <p:sp>
        <p:nvSpPr>
          <p:cNvPr id="7" name="Text Placeholder 6">
            <a:extLst>
              <a:ext uri="{FF2B5EF4-FFF2-40B4-BE49-F238E27FC236}">
                <a16:creationId xmlns:a16="http://schemas.microsoft.com/office/drawing/2014/main" id="{EAA98857-ECE6-4C7A-9DF0-519305F43823}"/>
              </a:ext>
            </a:extLst>
          </p:cNvPr>
          <p:cNvSpPr>
            <a:spLocks noGrp="1"/>
          </p:cNvSpPr>
          <p:nvPr>
            <p:ph type="body" sz="quarter" idx="16"/>
          </p:nvPr>
        </p:nvSpPr>
        <p:spPr/>
        <p:txBody>
          <a:bodyPr/>
          <a:lstStyle/>
          <a:p>
            <a:r>
              <a:rPr lang="en-US" sz="2400" dirty="0"/>
              <a:t>Electronic</a:t>
            </a:r>
          </a:p>
        </p:txBody>
      </p:sp>
      <p:sp>
        <p:nvSpPr>
          <p:cNvPr id="8" name="Text Placeholder 7">
            <a:extLst>
              <a:ext uri="{FF2B5EF4-FFF2-40B4-BE49-F238E27FC236}">
                <a16:creationId xmlns:a16="http://schemas.microsoft.com/office/drawing/2014/main" id="{18067F4D-DFDC-45DC-9140-0AD63F0B34DB}"/>
              </a:ext>
            </a:extLst>
          </p:cNvPr>
          <p:cNvSpPr>
            <a:spLocks noGrp="1"/>
          </p:cNvSpPr>
          <p:nvPr>
            <p:ph type="body" sz="quarter" idx="18"/>
          </p:nvPr>
        </p:nvSpPr>
        <p:spPr/>
        <p:txBody>
          <a:bodyPr/>
          <a:lstStyle/>
          <a:p>
            <a:r>
              <a:rPr lang="en-US" sz="2400" dirty="0"/>
              <a:t>Mobile</a:t>
            </a:r>
          </a:p>
        </p:txBody>
      </p:sp>
      <p:sp>
        <p:nvSpPr>
          <p:cNvPr id="25" name="Text Placeholder 24">
            <a:extLst>
              <a:ext uri="{FF2B5EF4-FFF2-40B4-BE49-F238E27FC236}">
                <a16:creationId xmlns:a16="http://schemas.microsoft.com/office/drawing/2014/main" id="{0F978B8B-9702-44D7-AF5E-659BD9D8307F}"/>
              </a:ext>
            </a:extLst>
          </p:cNvPr>
          <p:cNvSpPr>
            <a:spLocks noGrp="1"/>
          </p:cNvSpPr>
          <p:nvPr>
            <p:ph type="body" sz="quarter" idx="20"/>
          </p:nvPr>
        </p:nvSpPr>
        <p:spPr/>
        <p:txBody>
          <a:bodyPr/>
          <a:lstStyle/>
          <a:p>
            <a:endParaRPr lang="en-US"/>
          </a:p>
        </p:txBody>
      </p:sp>
      <p:sp>
        <p:nvSpPr>
          <p:cNvPr id="26" name="Rectangle 25"/>
          <p:cNvSpPr/>
          <p:nvPr/>
        </p:nvSpPr>
        <p:spPr>
          <a:xfrm>
            <a:off x="437665" y="4770630"/>
            <a:ext cx="11449534" cy="461665"/>
          </a:xfrm>
          <a:prstGeom prst="rect">
            <a:avLst/>
          </a:prstGeom>
          <a:noFill/>
        </p:spPr>
        <p:txBody>
          <a:bodyPr wrap="square">
            <a:spAutoFit/>
          </a:bodyPr>
          <a:lstStyle/>
          <a:p>
            <a:pPr algn="ctr"/>
            <a:r>
              <a:rPr lang="en-GB" sz="2400" spc="300" dirty="0">
                <a:solidFill>
                  <a:schemeClr val="accent5"/>
                </a:solidFill>
              </a:rPr>
              <a:t>Ingest &amp; understand any document and its information.</a:t>
            </a:r>
            <a:endParaRPr lang="en-US" sz="2400" spc="300" dirty="0">
              <a:solidFill>
                <a:schemeClr val="accent5"/>
              </a:solidFill>
            </a:endParaRPr>
          </a:p>
        </p:txBody>
      </p:sp>
      <p:pic>
        <p:nvPicPr>
          <p:cNvPr id="30" name="Graphic 29">
            <a:extLst>
              <a:ext uri="{FF2B5EF4-FFF2-40B4-BE49-F238E27FC236}">
                <a16:creationId xmlns:a16="http://schemas.microsoft.com/office/drawing/2014/main" id="{97F4BC97-C254-435C-A551-A395473DA2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2804" y="2371643"/>
            <a:ext cx="749880" cy="720474"/>
          </a:xfrm>
          <a:prstGeom prst="rect">
            <a:avLst/>
          </a:prstGeom>
        </p:spPr>
      </p:pic>
      <p:pic>
        <p:nvPicPr>
          <p:cNvPr id="32" name="Graphic 31">
            <a:extLst>
              <a:ext uri="{FF2B5EF4-FFF2-40B4-BE49-F238E27FC236}">
                <a16:creationId xmlns:a16="http://schemas.microsoft.com/office/drawing/2014/main" id="{286AA7FB-1CFC-4181-B11C-3457B6C256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3854" y="2323515"/>
            <a:ext cx="808068" cy="808068"/>
          </a:xfrm>
          <a:prstGeom prst="rect">
            <a:avLst/>
          </a:prstGeom>
        </p:spPr>
      </p:pic>
      <p:pic>
        <p:nvPicPr>
          <p:cNvPr id="33" name="Graphic 32">
            <a:extLst>
              <a:ext uri="{FF2B5EF4-FFF2-40B4-BE49-F238E27FC236}">
                <a16:creationId xmlns:a16="http://schemas.microsoft.com/office/drawing/2014/main" id="{694B7AE0-60D6-4EB4-B5A6-94CAA63E4F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74818" y="2352527"/>
            <a:ext cx="749881" cy="908679"/>
          </a:xfrm>
          <a:prstGeom prst="rect">
            <a:avLst/>
          </a:prstGeom>
        </p:spPr>
      </p:pic>
      <p:pic>
        <p:nvPicPr>
          <p:cNvPr id="34" name="Graphic 33">
            <a:extLst>
              <a:ext uri="{FF2B5EF4-FFF2-40B4-BE49-F238E27FC236}">
                <a16:creationId xmlns:a16="http://schemas.microsoft.com/office/drawing/2014/main" id="{E7E2EF7D-FB6C-401A-8484-0802349E3C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05716" y="2388262"/>
            <a:ext cx="652460" cy="692818"/>
          </a:xfrm>
          <a:prstGeom prst="rect">
            <a:avLst/>
          </a:prstGeom>
        </p:spPr>
      </p:pic>
    </p:spTree>
    <p:extLst>
      <p:ext uri="{BB962C8B-B14F-4D97-AF65-F5344CB8AC3E}">
        <p14:creationId xmlns:p14="http://schemas.microsoft.com/office/powerpoint/2010/main" val="63006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Process Orchestration: Drive workflow, exception handling and case management </a:t>
            </a:r>
          </a:p>
        </p:txBody>
      </p:sp>
      <p:sp>
        <p:nvSpPr>
          <p:cNvPr id="2" name="Slide Number Placeholder 1"/>
          <p:cNvSpPr>
            <a:spLocks noGrp="1"/>
          </p:cNvSpPr>
          <p:nvPr>
            <p:ph type="sldNum" sz="quarter" idx="10"/>
          </p:nvPr>
        </p:nvSpPr>
        <p:spPr/>
        <p:txBody>
          <a:bodyPr/>
          <a:lstStyle/>
          <a:p>
            <a:fld id="{66A20F59-AC5F-4115-8285-DBC11E341D8C}" type="slidenum">
              <a:rPr lang="en-US" smtClean="0"/>
              <a:pPr/>
              <a:t>32</a:t>
            </a:fld>
            <a:endParaRPr lang="en-US" dirty="0"/>
          </a:p>
        </p:txBody>
      </p:sp>
      <p:sp>
        <p:nvSpPr>
          <p:cNvPr id="8" name="Text Placeholder 7">
            <a:extLst>
              <a:ext uri="{FF2B5EF4-FFF2-40B4-BE49-F238E27FC236}">
                <a16:creationId xmlns:a16="http://schemas.microsoft.com/office/drawing/2014/main" id="{04EC50D2-06E8-4429-894B-9A05132083A6}"/>
              </a:ext>
            </a:extLst>
          </p:cNvPr>
          <p:cNvSpPr>
            <a:spLocks noGrp="1"/>
          </p:cNvSpPr>
          <p:nvPr>
            <p:ph type="body" sz="quarter" idx="15"/>
          </p:nvPr>
        </p:nvSpPr>
        <p:spPr/>
        <p:txBody>
          <a:bodyPr/>
          <a:lstStyle/>
          <a:p>
            <a:endParaRPr lang="en-US"/>
          </a:p>
        </p:txBody>
      </p:sp>
      <p:cxnSp>
        <p:nvCxnSpPr>
          <p:cNvPr id="272" name="Straight Arrow Connector 271"/>
          <p:cNvCxnSpPr/>
          <p:nvPr/>
        </p:nvCxnSpPr>
        <p:spPr bwMode="auto">
          <a:xfrm>
            <a:off x="3594773" y="4959801"/>
            <a:ext cx="0" cy="556335"/>
          </a:xfrm>
          <a:prstGeom prst="straightConnector1">
            <a:avLst/>
          </a:prstGeom>
          <a:solidFill>
            <a:srgbClr val="0079C0"/>
          </a:solidFill>
          <a:ln w="15875" cap="rnd" cmpd="sng" algn="ctr">
            <a:solidFill>
              <a:srgbClr val="0079C0"/>
            </a:solidFill>
            <a:prstDash val="sysDot"/>
            <a:miter/>
            <a:headEnd type="none" w="med" len="med"/>
            <a:tailEnd type="triangle"/>
          </a:ln>
          <a:effectLst/>
        </p:spPr>
      </p:cxnSp>
      <p:cxnSp>
        <p:nvCxnSpPr>
          <p:cNvPr id="273" name="Straight Arrow Connector 272"/>
          <p:cNvCxnSpPr/>
          <p:nvPr/>
        </p:nvCxnSpPr>
        <p:spPr bwMode="auto">
          <a:xfrm>
            <a:off x="4730168" y="5133959"/>
            <a:ext cx="0" cy="727023"/>
          </a:xfrm>
          <a:prstGeom prst="straightConnector1">
            <a:avLst/>
          </a:prstGeom>
          <a:solidFill>
            <a:srgbClr val="0079C0"/>
          </a:solidFill>
          <a:ln w="15875" cap="rnd" cmpd="sng" algn="ctr">
            <a:solidFill>
              <a:srgbClr val="0079C0"/>
            </a:solidFill>
            <a:prstDash val="sysDot"/>
            <a:miter/>
            <a:headEnd type="none" w="med" len="med"/>
            <a:tailEnd type="triangle"/>
          </a:ln>
          <a:effectLst/>
        </p:spPr>
      </p:cxnSp>
      <p:cxnSp>
        <p:nvCxnSpPr>
          <p:cNvPr id="274" name="Straight Arrow Connector 273"/>
          <p:cNvCxnSpPr/>
          <p:nvPr/>
        </p:nvCxnSpPr>
        <p:spPr bwMode="auto">
          <a:xfrm>
            <a:off x="5706761" y="4678526"/>
            <a:ext cx="0" cy="480776"/>
          </a:xfrm>
          <a:prstGeom prst="straightConnector1">
            <a:avLst/>
          </a:prstGeom>
          <a:solidFill>
            <a:srgbClr val="0079C0"/>
          </a:solidFill>
          <a:ln w="15875" cap="rnd" cmpd="sng" algn="ctr">
            <a:solidFill>
              <a:srgbClr val="0079C0"/>
            </a:solidFill>
            <a:prstDash val="sysDot"/>
            <a:miter/>
            <a:headEnd type="none" w="med" len="med"/>
            <a:tailEnd type="triangle"/>
          </a:ln>
          <a:effectLst/>
        </p:spPr>
      </p:cxnSp>
      <p:cxnSp>
        <p:nvCxnSpPr>
          <p:cNvPr id="275" name="Straight Arrow Connector 274"/>
          <p:cNvCxnSpPr/>
          <p:nvPr/>
        </p:nvCxnSpPr>
        <p:spPr bwMode="auto">
          <a:xfrm>
            <a:off x="6615777" y="4880938"/>
            <a:ext cx="0" cy="415609"/>
          </a:xfrm>
          <a:prstGeom prst="straightConnector1">
            <a:avLst/>
          </a:prstGeom>
          <a:solidFill>
            <a:srgbClr val="0079C0"/>
          </a:solidFill>
          <a:ln w="15875" cap="rnd" cmpd="sng" algn="ctr">
            <a:solidFill>
              <a:srgbClr val="0079C0"/>
            </a:solidFill>
            <a:prstDash val="sysDot"/>
            <a:miter/>
            <a:headEnd type="none" w="med" len="med"/>
            <a:tailEnd type="triangle"/>
          </a:ln>
          <a:effectLst/>
        </p:spPr>
      </p:cxnSp>
      <p:sp>
        <p:nvSpPr>
          <p:cNvPr id="276" name="Rectangle 275"/>
          <p:cNvSpPr/>
          <p:nvPr/>
        </p:nvSpPr>
        <p:spPr bwMode="auto">
          <a:xfrm>
            <a:off x="2669568" y="2657966"/>
            <a:ext cx="5470899" cy="3625224"/>
          </a:xfrm>
          <a:prstGeom prst="rect">
            <a:avLst/>
          </a:prstGeom>
          <a:gradFill>
            <a:gsLst>
              <a:gs pos="0">
                <a:srgbClr val="FFFFFF">
                  <a:alpha val="79000"/>
                  <a:lumMod val="92000"/>
                </a:srgbClr>
              </a:gs>
              <a:gs pos="100000">
                <a:srgbClr val="FFFFFF">
                  <a:lumMod val="85000"/>
                  <a:alpha val="63000"/>
                </a:srgbClr>
              </a:gs>
            </a:gsLst>
            <a:lin ang="600000" scaled="0"/>
          </a:gradFill>
          <a:ln w="9525" cap="flat" cmpd="sng" algn="ctr">
            <a:solidFill>
              <a:srgbClr val="808284">
                <a:lumMod val="60000"/>
                <a:lumOff val="40000"/>
              </a:srgbClr>
            </a:solidFill>
            <a:prstDash val="solid"/>
            <a:miter/>
            <a:headEnd type="none" w="med" len="med"/>
            <a:tailEnd type="none" w="med" len="med"/>
          </a:ln>
          <a:effectLst/>
          <a:scene3d>
            <a:camera prst="perspectiveRelaxedModerately" fov="2100000">
              <a:rot lat="18755090" lon="17442904" rev="4561052"/>
            </a:camera>
            <a:lightRig rig="threePt" dir="t"/>
          </a:scene3d>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sp>
        <p:nvSpPr>
          <p:cNvPr id="281" name="Rectangle 280"/>
          <p:cNvSpPr/>
          <p:nvPr/>
        </p:nvSpPr>
        <p:spPr>
          <a:xfrm>
            <a:off x="739168" y="3967293"/>
            <a:ext cx="1739285" cy="379656"/>
          </a:xfrm>
          <a:prstGeom prst="rect">
            <a:avLst/>
          </a:prstGeom>
        </p:spPr>
        <p:txBody>
          <a:bodyPr wrap="square">
            <a:spAutoFit/>
          </a:bodyPr>
          <a:lstStyle/>
          <a:p>
            <a:pPr algn="r" defTabSz="1219170" eaLnBrk="0" fontAlgn="base" hangingPunct="0">
              <a:spcBef>
                <a:spcPct val="0"/>
              </a:spcBef>
              <a:spcAft>
                <a:spcPct val="0"/>
              </a:spcAft>
              <a:defRPr/>
            </a:pPr>
            <a:r>
              <a:rPr lang="en-US" altLang="en-US" sz="1867" kern="0" dirty="0">
                <a:solidFill>
                  <a:schemeClr val="accent5"/>
                </a:solidFill>
                <a:ea typeface="Calibri" panose="020F0502020204030204" pitchFamily="34" charset="0"/>
                <a:cs typeface="Times New Roman" panose="02020603050405020304" pitchFamily="18" charset="0"/>
              </a:rPr>
              <a:t>Process</a:t>
            </a:r>
            <a:endParaRPr lang="en-US" altLang="en-US" sz="800" kern="0" dirty="0">
              <a:solidFill>
                <a:schemeClr val="accent5"/>
              </a:solidFill>
            </a:endParaRPr>
          </a:p>
        </p:txBody>
      </p:sp>
      <p:sp>
        <p:nvSpPr>
          <p:cNvPr id="282" name="Rectangle 281"/>
          <p:cNvSpPr/>
          <p:nvPr/>
        </p:nvSpPr>
        <p:spPr>
          <a:xfrm>
            <a:off x="739168" y="5377578"/>
            <a:ext cx="1739285" cy="379656"/>
          </a:xfrm>
          <a:prstGeom prst="rect">
            <a:avLst/>
          </a:prstGeom>
        </p:spPr>
        <p:txBody>
          <a:bodyPr wrap="square">
            <a:spAutoFit/>
          </a:bodyPr>
          <a:lstStyle/>
          <a:p>
            <a:pPr algn="r" defTabSz="1219170" eaLnBrk="0" fontAlgn="base" hangingPunct="0">
              <a:spcBef>
                <a:spcPct val="0"/>
              </a:spcBef>
              <a:spcAft>
                <a:spcPct val="0"/>
              </a:spcAft>
              <a:defRPr/>
            </a:pPr>
            <a:r>
              <a:rPr lang="en-US" altLang="en-US" sz="1867" kern="0" dirty="0">
                <a:solidFill>
                  <a:schemeClr val="accent5"/>
                </a:solidFill>
                <a:ea typeface="Calibri" panose="020F0502020204030204" pitchFamily="34" charset="0"/>
                <a:cs typeface="Times New Roman" panose="02020603050405020304" pitchFamily="18" charset="0"/>
              </a:rPr>
              <a:t>Systems</a:t>
            </a:r>
            <a:endParaRPr lang="en-US" altLang="en-US" sz="800" kern="0" dirty="0">
              <a:solidFill>
                <a:schemeClr val="accent5"/>
              </a:solidFill>
            </a:endParaRPr>
          </a:p>
        </p:txBody>
      </p:sp>
      <p:sp>
        <p:nvSpPr>
          <p:cNvPr id="283" name="Rectangle 282"/>
          <p:cNvSpPr/>
          <p:nvPr/>
        </p:nvSpPr>
        <p:spPr bwMode="auto">
          <a:xfrm>
            <a:off x="2669568" y="1200006"/>
            <a:ext cx="5470899" cy="3625224"/>
          </a:xfrm>
          <a:prstGeom prst="rect">
            <a:avLst/>
          </a:prstGeom>
          <a:gradFill>
            <a:gsLst>
              <a:gs pos="0">
                <a:srgbClr val="0079C0">
                  <a:alpha val="1000"/>
                </a:srgbClr>
              </a:gs>
              <a:gs pos="100000">
                <a:srgbClr val="0079C0">
                  <a:alpha val="32000"/>
                </a:srgbClr>
              </a:gs>
            </a:gsLst>
            <a:lin ang="600000" scaled="0"/>
          </a:gradFill>
          <a:ln w="9525" cap="flat" cmpd="sng" algn="ctr">
            <a:solidFill>
              <a:srgbClr val="0079C0">
                <a:lumMod val="60000"/>
                <a:lumOff val="40000"/>
              </a:srgbClr>
            </a:solidFill>
            <a:prstDash val="solid"/>
            <a:miter/>
            <a:headEnd type="none" w="med" len="med"/>
            <a:tailEnd type="none" w="med" len="med"/>
          </a:ln>
          <a:effectLst/>
          <a:scene3d>
            <a:camera prst="perspectiveRelaxedModerately" fov="2100000">
              <a:rot lat="18755090" lon="17442904" rev="4561052"/>
            </a:camera>
            <a:lightRig rig="threePt" dir="t"/>
          </a:scene3d>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sp>
        <p:nvSpPr>
          <p:cNvPr id="284" name="Rectangle 283"/>
          <p:cNvSpPr/>
          <p:nvPr/>
        </p:nvSpPr>
        <p:spPr>
          <a:xfrm>
            <a:off x="739168" y="2353167"/>
            <a:ext cx="1739285" cy="379656"/>
          </a:xfrm>
          <a:prstGeom prst="rect">
            <a:avLst/>
          </a:prstGeom>
        </p:spPr>
        <p:txBody>
          <a:bodyPr wrap="square">
            <a:spAutoFit/>
          </a:bodyPr>
          <a:lstStyle/>
          <a:p>
            <a:pPr algn="r" defTabSz="1219170" eaLnBrk="0" fontAlgn="base" hangingPunct="0">
              <a:spcBef>
                <a:spcPct val="0"/>
              </a:spcBef>
              <a:spcAft>
                <a:spcPct val="0"/>
              </a:spcAft>
              <a:defRPr/>
            </a:pPr>
            <a:r>
              <a:rPr lang="en-US" altLang="en-US" sz="1867" kern="0" dirty="0">
                <a:solidFill>
                  <a:schemeClr val="accent5"/>
                </a:solidFill>
                <a:ea typeface="Calibri" panose="020F0502020204030204" pitchFamily="34" charset="0"/>
                <a:cs typeface="Times New Roman" panose="02020603050405020304" pitchFamily="18" charset="0"/>
              </a:rPr>
              <a:t>Organization</a:t>
            </a:r>
            <a:endParaRPr lang="en-US" altLang="en-US" sz="800" kern="0" dirty="0">
              <a:solidFill>
                <a:schemeClr val="accent5"/>
              </a:solidFill>
            </a:endParaRPr>
          </a:p>
        </p:txBody>
      </p:sp>
      <p:grpSp>
        <p:nvGrpSpPr>
          <p:cNvPr id="285" name="Group 284"/>
          <p:cNvGrpSpPr/>
          <p:nvPr/>
        </p:nvGrpSpPr>
        <p:grpSpPr>
          <a:xfrm>
            <a:off x="2872549" y="1787585"/>
            <a:ext cx="5385019" cy="1987981"/>
            <a:chOff x="1828636" y="1080764"/>
            <a:chExt cx="4038764" cy="1490986"/>
          </a:xfrm>
        </p:grpSpPr>
        <p:grpSp>
          <p:nvGrpSpPr>
            <p:cNvPr id="286" name="Group 285"/>
            <p:cNvGrpSpPr/>
            <p:nvPr/>
          </p:nvGrpSpPr>
          <p:grpSpPr>
            <a:xfrm>
              <a:off x="1828636" y="1555204"/>
              <a:ext cx="781535" cy="616060"/>
              <a:chOff x="1828636" y="1555204"/>
              <a:chExt cx="781535" cy="616060"/>
            </a:xfrm>
          </p:grpSpPr>
          <p:pic>
            <p:nvPicPr>
              <p:cNvPr id="302" name="Picture 3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0436" y="1847636"/>
                <a:ext cx="369864" cy="323628"/>
              </a:xfrm>
              <a:prstGeom prst="rect">
                <a:avLst/>
              </a:prstGeom>
            </p:spPr>
          </p:pic>
          <p:sp>
            <p:nvSpPr>
              <p:cNvPr id="303" name="Rectangle 302"/>
              <p:cNvSpPr/>
              <p:nvPr/>
            </p:nvSpPr>
            <p:spPr>
              <a:xfrm>
                <a:off x="1828636" y="1555204"/>
                <a:ext cx="781535" cy="280846"/>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1067" b="1" kern="0" dirty="0">
                    <a:solidFill>
                      <a:schemeClr val="accent5"/>
                    </a:solidFill>
                    <a:ea typeface="Calibri" panose="020F0502020204030204" pitchFamily="34" charset="0"/>
                    <a:cs typeface="Times New Roman" panose="02020603050405020304" pitchFamily="18" charset="0"/>
                  </a:rPr>
                  <a:t>Sales &amp; Marketing</a:t>
                </a:r>
                <a:endParaRPr lang="en-US" altLang="en-US" sz="133" b="1" kern="0" dirty="0">
                  <a:solidFill>
                    <a:schemeClr val="accent5"/>
                  </a:solidFill>
                </a:endParaRPr>
              </a:p>
            </p:txBody>
          </p:sp>
        </p:grpSp>
        <p:grpSp>
          <p:nvGrpSpPr>
            <p:cNvPr id="287" name="Group 286"/>
            <p:cNvGrpSpPr/>
            <p:nvPr/>
          </p:nvGrpSpPr>
          <p:grpSpPr>
            <a:xfrm>
              <a:off x="2545967" y="1928622"/>
              <a:ext cx="781535" cy="643128"/>
              <a:chOff x="2545967" y="1928622"/>
              <a:chExt cx="781535" cy="643128"/>
            </a:xfrm>
          </p:grpSpPr>
          <p:sp>
            <p:nvSpPr>
              <p:cNvPr id="300" name="Rectangle 299"/>
              <p:cNvSpPr/>
              <p:nvPr/>
            </p:nvSpPr>
            <p:spPr>
              <a:xfrm>
                <a:off x="2545967" y="1928622"/>
                <a:ext cx="781535" cy="280846"/>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1067" b="1" kern="0" dirty="0">
                    <a:solidFill>
                      <a:schemeClr val="accent5"/>
                    </a:solidFill>
                    <a:ea typeface="Calibri" panose="020F0502020204030204" pitchFamily="34" charset="0"/>
                    <a:cs typeface="Times New Roman" panose="02020603050405020304" pitchFamily="18" charset="0"/>
                  </a:rPr>
                  <a:t>Customer Service</a:t>
                </a:r>
                <a:endParaRPr lang="en-US" altLang="en-US" sz="133" b="1" kern="0" dirty="0">
                  <a:solidFill>
                    <a:schemeClr val="accent5"/>
                  </a:solidFill>
                </a:endParaRPr>
              </a:p>
            </p:txBody>
          </p:sp>
          <p:pic>
            <p:nvPicPr>
              <p:cNvPr id="301" name="Picture 30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9060" y="2208324"/>
                <a:ext cx="415348" cy="363426"/>
              </a:xfrm>
              <a:prstGeom prst="rect">
                <a:avLst/>
              </a:prstGeom>
            </p:spPr>
          </p:pic>
        </p:grpSp>
        <p:grpSp>
          <p:nvGrpSpPr>
            <p:cNvPr id="288" name="Group 287"/>
            <p:cNvGrpSpPr/>
            <p:nvPr/>
          </p:nvGrpSpPr>
          <p:grpSpPr>
            <a:xfrm>
              <a:off x="2934613" y="1303999"/>
              <a:ext cx="932342" cy="573871"/>
              <a:chOff x="2934613" y="1303999"/>
              <a:chExt cx="932342" cy="573871"/>
            </a:xfrm>
          </p:grpSpPr>
          <p:sp>
            <p:nvSpPr>
              <p:cNvPr id="298" name="Rectangle 297"/>
              <p:cNvSpPr/>
              <p:nvPr/>
            </p:nvSpPr>
            <p:spPr>
              <a:xfrm>
                <a:off x="2934613" y="1303999"/>
                <a:ext cx="932342" cy="280846"/>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1067" b="1" kern="0" dirty="0">
                    <a:solidFill>
                      <a:schemeClr val="accent5"/>
                    </a:solidFill>
                    <a:ea typeface="Calibri" panose="020F0502020204030204" pitchFamily="34" charset="0"/>
                    <a:cs typeface="Times New Roman" panose="02020603050405020304" pitchFamily="18" charset="0"/>
                  </a:rPr>
                  <a:t>Finance &amp; Operations</a:t>
                </a:r>
                <a:endParaRPr lang="en-US" altLang="en-US" sz="133" b="1" kern="0" dirty="0">
                  <a:solidFill>
                    <a:schemeClr val="accent5"/>
                  </a:solidFill>
                </a:endParaRPr>
              </a:p>
            </p:txBody>
          </p:sp>
          <p:pic>
            <p:nvPicPr>
              <p:cNvPr id="299" name="Picture 29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42114" y="1600200"/>
                <a:ext cx="317338" cy="277670"/>
              </a:xfrm>
              <a:prstGeom prst="rect">
                <a:avLst/>
              </a:prstGeom>
            </p:spPr>
          </p:pic>
        </p:grpSp>
        <p:grpSp>
          <p:nvGrpSpPr>
            <p:cNvPr id="289" name="Group 288"/>
            <p:cNvGrpSpPr/>
            <p:nvPr/>
          </p:nvGrpSpPr>
          <p:grpSpPr>
            <a:xfrm>
              <a:off x="3786478" y="1747746"/>
              <a:ext cx="781535" cy="509047"/>
              <a:chOff x="3662037" y="1759797"/>
              <a:chExt cx="781535" cy="509047"/>
            </a:xfrm>
          </p:grpSpPr>
          <p:sp>
            <p:nvSpPr>
              <p:cNvPr id="296" name="Rectangle 295"/>
              <p:cNvSpPr/>
              <p:nvPr/>
            </p:nvSpPr>
            <p:spPr>
              <a:xfrm>
                <a:off x="3662037" y="1759797"/>
                <a:ext cx="781535" cy="175048"/>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1067" b="1" kern="0" dirty="0">
                    <a:solidFill>
                      <a:schemeClr val="accent5"/>
                    </a:solidFill>
                    <a:ea typeface="Calibri" panose="020F0502020204030204" pitchFamily="34" charset="0"/>
                    <a:cs typeface="Times New Roman" panose="02020603050405020304" pitchFamily="18" charset="0"/>
                  </a:rPr>
                  <a:t>Legal</a:t>
                </a:r>
                <a:endParaRPr lang="en-US" altLang="en-US" sz="133" b="1" kern="0" dirty="0">
                  <a:solidFill>
                    <a:schemeClr val="accent5"/>
                  </a:solidFill>
                </a:endParaRPr>
              </a:p>
            </p:txBody>
          </p:sp>
          <p:pic>
            <p:nvPicPr>
              <p:cNvPr id="297" name="Picture 29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0175" y="1949244"/>
                <a:ext cx="365258" cy="319600"/>
              </a:xfrm>
              <a:prstGeom prst="rect">
                <a:avLst/>
              </a:prstGeom>
            </p:spPr>
          </p:pic>
        </p:grpSp>
        <p:grpSp>
          <p:nvGrpSpPr>
            <p:cNvPr id="290" name="Group 289"/>
            <p:cNvGrpSpPr/>
            <p:nvPr/>
          </p:nvGrpSpPr>
          <p:grpSpPr>
            <a:xfrm>
              <a:off x="3869114" y="1080764"/>
              <a:ext cx="927928" cy="561350"/>
              <a:chOff x="3869114" y="1129322"/>
              <a:chExt cx="927928" cy="561350"/>
            </a:xfrm>
          </p:grpSpPr>
          <p:sp>
            <p:nvSpPr>
              <p:cNvPr id="294" name="Rectangle 293"/>
              <p:cNvSpPr/>
              <p:nvPr/>
            </p:nvSpPr>
            <p:spPr>
              <a:xfrm>
                <a:off x="3869114" y="1129322"/>
                <a:ext cx="927928" cy="280846"/>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1067" b="1" kern="0" dirty="0">
                    <a:solidFill>
                      <a:schemeClr val="accent5"/>
                    </a:solidFill>
                    <a:ea typeface="Calibri" panose="020F0502020204030204" pitchFamily="34" charset="0"/>
                    <a:cs typeface="Times New Roman" panose="02020603050405020304" pitchFamily="18" charset="0"/>
                  </a:rPr>
                  <a:t>Information Services</a:t>
                </a:r>
                <a:endParaRPr lang="en-US" altLang="en-US" sz="133" b="1" kern="0" dirty="0">
                  <a:solidFill>
                    <a:schemeClr val="accent5"/>
                  </a:solidFill>
                </a:endParaRPr>
              </a:p>
            </p:txBody>
          </p:sp>
          <p:pic>
            <p:nvPicPr>
              <p:cNvPr id="295" name="Picture 29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85729" y="1432812"/>
                <a:ext cx="294698" cy="257860"/>
              </a:xfrm>
              <a:prstGeom prst="rect">
                <a:avLst/>
              </a:prstGeom>
            </p:spPr>
          </p:pic>
        </p:grpSp>
        <p:grpSp>
          <p:nvGrpSpPr>
            <p:cNvPr id="291" name="Group 290"/>
            <p:cNvGrpSpPr/>
            <p:nvPr/>
          </p:nvGrpSpPr>
          <p:grpSpPr>
            <a:xfrm>
              <a:off x="4749712" y="1357108"/>
              <a:ext cx="1117688" cy="590331"/>
              <a:chOff x="4749712" y="1357108"/>
              <a:chExt cx="1117688" cy="590331"/>
            </a:xfrm>
          </p:grpSpPr>
          <p:sp>
            <p:nvSpPr>
              <p:cNvPr id="292" name="Rectangle 291"/>
              <p:cNvSpPr/>
              <p:nvPr/>
            </p:nvSpPr>
            <p:spPr>
              <a:xfrm>
                <a:off x="4749712" y="1357108"/>
                <a:ext cx="1117688" cy="280846"/>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1067" b="1" kern="0" dirty="0">
                    <a:solidFill>
                      <a:schemeClr val="accent5"/>
                    </a:solidFill>
                    <a:ea typeface="Calibri" panose="020F0502020204030204" pitchFamily="34" charset="0"/>
                    <a:cs typeface="Times New Roman" panose="02020603050405020304" pitchFamily="18" charset="0"/>
                  </a:rPr>
                  <a:t>Executive Management</a:t>
                </a:r>
                <a:endParaRPr lang="en-US" altLang="en-US" sz="133" b="1" kern="0" dirty="0">
                  <a:solidFill>
                    <a:schemeClr val="accent5"/>
                  </a:solidFill>
                </a:endParaRPr>
              </a:p>
            </p:txBody>
          </p:sp>
          <p:pic>
            <p:nvPicPr>
              <p:cNvPr id="293" name="Picture 29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50586" y="1660271"/>
                <a:ext cx="328194" cy="287168"/>
              </a:xfrm>
              <a:prstGeom prst="rect">
                <a:avLst/>
              </a:prstGeom>
            </p:spPr>
          </p:pic>
        </p:grpSp>
      </p:grpSp>
      <p:grpSp>
        <p:nvGrpSpPr>
          <p:cNvPr id="304" name="Group 303"/>
          <p:cNvGrpSpPr/>
          <p:nvPr/>
        </p:nvGrpSpPr>
        <p:grpSpPr>
          <a:xfrm flipV="1">
            <a:off x="2979449" y="3290616"/>
            <a:ext cx="4785017" cy="2359471"/>
            <a:chOff x="-509270" y="1535430"/>
            <a:chExt cx="4639310" cy="2343893"/>
          </a:xfrm>
          <a:gradFill>
            <a:gsLst>
              <a:gs pos="0">
                <a:srgbClr val="D1D3D4">
                  <a:lumMod val="75000"/>
                  <a:alpha val="18000"/>
                </a:srgbClr>
              </a:gs>
              <a:gs pos="100000">
                <a:srgbClr val="D1D3D4">
                  <a:lumMod val="75000"/>
                  <a:alpha val="55000"/>
                </a:srgbClr>
              </a:gs>
            </a:gsLst>
            <a:lin ang="600000" scaled="0"/>
          </a:gradFill>
          <a:scene3d>
            <a:camera prst="perspectiveRelaxedModerately">
              <a:rot lat="18896746" lon="17884456" rev="4034366"/>
            </a:camera>
            <a:lightRig rig="threePt" dir="t"/>
          </a:scene3d>
        </p:grpSpPr>
        <p:sp>
          <p:nvSpPr>
            <p:cNvPr id="305" name="Rectangle 304"/>
            <p:cNvSpPr/>
            <p:nvPr/>
          </p:nvSpPr>
          <p:spPr bwMode="auto">
            <a:xfrm>
              <a:off x="1981200" y="1581150"/>
              <a:ext cx="685800" cy="457200"/>
            </a:xfrm>
            <a:prstGeom prst="rect">
              <a:avLst/>
            </a:prstGeom>
            <a:grpFill/>
            <a:ln w="9525" cap="flat" cmpd="sng" algn="ctr">
              <a:noFill/>
              <a:prstDash val="solid"/>
              <a:miter/>
              <a:headEnd type="none" w="med" len="med"/>
              <a:tailEnd type="none" w="med" len="med"/>
            </a:ln>
            <a:effectLst/>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sp>
          <p:nvSpPr>
            <p:cNvPr id="306" name="Diamond 305"/>
            <p:cNvSpPr/>
            <p:nvPr/>
          </p:nvSpPr>
          <p:spPr bwMode="auto">
            <a:xfrm>
              <a:off x="1981200" y="3422123"/>
              <a:ext cx="685800" cy="457200"/>
            </a:xfrm>
            <a:prstGeom prst="diamond">
              <a:avLst/>
            </a:prstGeom>
            <a:grpFill/>
            <a:ln w="9525" cap="flat" cmpd="sng" algn="ctr">
              <a:noFill/>
              <a:prstDash val="solid"/>
              <a:miter/>
              <a:headEnd type="none" w="med" len="med"/>
              <a:tailEnd type="none" w="med" len="med"/>
            </a:ln>
            <a:effectLst/>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sp>
          <p:nvSpPr>
            <p:cNvPr id="307" name="Rectangle 306"/>
            <p:cNvSpPr/>
            <p:nvPr/>
          </p:nvSpPr>
          <p:spPr bwMode="auto">
            <a:xfrm>
              <a:off x="1981200" y="2501636"/>
              <a:ext cx="685800" cy="457200"/>
            </a:xfrm>
            <a:prstGeom prst="rect">
              <a:avLst/>
            </a:prstGeom>
            <a:grpFill/>
            <a:ln w="9525" cap="flat" cmpd="sng" algn="ctr">
              <a:noFill/>
              <a:prstDash val="solid"/>
              <a:miter/>
              <a:headEnd type="none" w="med" len="med"/>
              <a:tailEnd type="none" w="med" len="med"/>
            </a:ln>
            <a:effectLst/>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sp>
          <p:nvSpPr>
            <p:cNvPr id="308" name="Diamond 307"/>
            <p:cNvSpPr/>
            <p:nvPr/>
          </p:nvSpPr>
          <p:spPr bwMode="auto">
            <a:xfrm>
              <a:off x="838200" y="2501636"/>
              <a:ext cx="685800" cy="457200"/>
            </a:xfrm>
            <a:prstGeom prst="diamond">
              <a:avLst/>
            </a:prstGeom>
            <a:grpFill/>
            <a:ln w="9525" cap="flat" cmpd="sng" algn="ctr">
              <a:noFill/>
              <a:prstDash val="solid"/>
              <a:miter/>
              <a:headEnd type="none" w="med" len="med"/>
              <a:tailEnd type="none" w="med" len="med"/>
            </a:ln>
            <a:effectLst/>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sp>
          <p:nvSpPr>
            <p:cNvPr id="309" name="Flowchart: Data 308"/>
            <p:cNvSpPr/>
            <p:nvPr/>
          </p:nvSpPr>
          <p:spPr bwMode="auto">
            <a:xfrm>
              <a:off x="-509270" y="2501636"/>
              <a:ext cx="685800" cy="457200"/>
            </a:xfrm>
            <a:prstGeom prst="flowChartInputOutput">
              <a:avLst/>
            </a:prstGeom>
            <a:grpFill/>
            <a:ln w="9525" cap="flat" cmpd="sng" algn="ctr">
              <a:noFill/>
              <a:prstDash val="solid"/>
              <a:miter/>
              <a:headEnd type="none" w="med" len="med"/>
              <a:tailEnd type="none" w="med" len="med"/>
            </a:ln>
            <a:effectLst/>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sp>
          <p:nvSpPr>
            <p:cNvPr id="310" name="Oval 309"/>
            <p:cNvSpPr/>
            <p:nvPr/>
          </p:nvSpPr>
          <p:spPr bwMode="auto">
            <a:xfrm>
              <a:off x="3581400" y="1535430"/>
              <a:ext cx="548640" cy="548640"/>
            </a:xfrm>
            <a:prstGeom prst="ellipse">
              <a:avLst/>
            </a:prstGeom>
            <a:grpFill/>
            <a:ln w="9525" cap="flat" cmpd="sng" algn="ctr">
              <a:noFill/>
              <a:prstDash val="solid"/>
              <a:miter/>
              <a:headEnd type="none" w="med" len="med"/>
              <a:tailEnd type="none" w="med" len="med"/>
            </a:ln>
            <a:effectLst/>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cxnSp>
          <p:nvCxnSpPr>
            <p:cNvPr id="311" name="Straight Arrow Connector 310"/>
            <p:cNvCxnSpPr/>
            <p:nvPr/>
          </p:nvCxnSpPr>
          <p:spPr bwMode="auto">
            <a:xfrm flipV="1">
              <a:off x="2324100" y="2973659"/>
              <a:ext cx="0" cy="448464"/>
            </a:xfrm>
            <a:prstGeom prst="straightConnector1">
              <a:avLst/>
            </a:prstGeom>
            <a:grpFill/>
            <a:ln w="19050" cap="flat" cmpd="sng" algn="ctr">
              <a:solidFill>
                <a:srgbClr val="D1D3D4">
                  <a:lumMod val="75000"/>
                  <a:alpha val="39000"/>
                </a:srgbClr>
              </a:solidFill>
              <a:prstDash val="solid"/>
              <a:miter/>
              <a:headEnd type="none" w="med" len="med"/>
              <a:tailEnd type="triangle"/>
            </a:ln>
            <a:effectLst/>
            <a:sp3d prstMaterial="matte"/>
          </p:spPr>
        </p:cxnSp>
        <p:cxnSp>
          <p:nvCxnSpPr>
            <p:cNvPr id="312" name="Straight Arrow Connector 311"/>
            <p:cNvCxnSpPr/>
            <p:nvPr/>
          </p:nvCxnSpPr>
          <p:spPr bwMode="auto">
            <a:xfrm flipV="1">
              <a:off x="2324100" y="2053172"/>
              <a:ext cx="0" cy="448464"/>
            </a:xfrm>
            <a:prstGeom prst="straightConnector1">
              <a:avLst/>
            </a:prstGeom>
            <a:grpFill/>
            <a:ln w="19050" cap="flat" cmpd="sng" algn="ctr">
              <a:solidFill>
                <a:srgbClr val="D1D3D4">
                  <a:lumMod val="75000"/>
                  <a:alpha val="39000"/>
                </a:srgbClr>
              </a:solidFill>
              <a:prstDash val="solid"/>
              <a:miter/>
              <a:headEnd type="none" w="med" len="med"/>
              <a:tailEnd type="triangle"/>
            </a:ln>
            <a:effectLst/>
            <a:sp3d prstMaterial="matte"/>
          </p:spPr>
        </p:cxnSp>
        <p:cxnSp>
          <p:nvCxnSpPr>
            <p:cNvPr id="313" name="Straight Arrow Connector 312"/>
            <p:cNvCxnSpPr/>
            <p:nvPr/>
          </p:nvCxnSpPr>
          <p:spPr bwMode="auto">
            <a:xfrm>
              <a:off x="2667000" y="1809750"/>
              <a:ext cx="914400" cy="0"/>
            </a:xfrm>
            <a:prstGeom prst="straightConnector1">
              <a:avLst/>
            </a:prstGeom>
            <a:grpFill/>
            <a:ln w="19050" cap="flat" cmpd="sng" algn="ctr">
              <a:solidFill>
                <a:srgbClr val="D1D3D4">
                  <a:lumMod val="75000"/>
                  <a:alpha val="39000"/>
                </a:srgbClr>
              </a:solidFill>
              <a:prstDash val="solid"/>
              <a:miter/>
              <a:headEnd type="none" w="med" len="med"/>
              <a:tailEnd type="triangle"/>
            </a:ln>
            <a:effectLst/>
            <a:sp3d prstMaterial="matte"/>
          </p:spPr>
        </p:cxnSp>
        <p:cxnSp>
          <p:nvCxnSpPr>
            <p:cNvPr id="314" name="Straight Arrow Connector 313"/>
            <p:cNvCxnSpPr/>
            <p:nvPr/>
          </p:nvCxnSpPr>
          <p:spPr bwMode="auto">
            <a:xfrm rot="16200000" flipV="1">
              <a:off x="1756968" y="2506005"/>
              <a:ext cx="0" cy="448464"/>
            </a:xfrm>
            <a:prstGeom prst="straightConnector1">
              <a:avLst/>
            </a:prstGeom>
            <a:grpFill/>
            <a:ln w="19050" cap="flat" cmpd="sng" algn="ctr">
              <a:solidFill>
                <a:srgbClr val="D1D3D4">
                  <a:lumMod val="75000"/>
                  <a:alpha val="39000"/>
                </a:srgbClr>
              </a:solidFill>
              <a:prstDash val="solid"/>
              <a:miter/>
              <a:headEnd type="none" w="med" len="med"/>
              <a:tailEnd type="triangle"/>
            </a:ln>
            <a:effectLst/>
            <a:sp3d prstMaterial="matte"/>
          </p:spPr>
        </p:cxnSp>
        <p:cxnSp>
          <p:nvCxnSpPr>
            <p:cNvPr id="315" name="Straight Arrow Connector 314"/>
            <p:cNvCxnSpPr/>
            <p:nvPr/>
          </p:nvCxnSpPr>
          <p:spPr bwMode="auto">
            <a:xfrm flipH="1">
              <a:off x="233680" y="2730237"/>
              <a:ext cx="619760" cy="0"/>
            </a:xfrm>
            <a:prstGeom prst="straightConnector1">
              <a:avLst/>
            </a:prstGeom>
            <a:grpFill/>
            <a:ln w="19050" cap="flat" cmpd="sng" algn="ctr">
              <a:gradFill flip="none" rotWithShape="1">
                <a:gsLst>
                  <a:gs pos="0">
                    <a:srgbClr val="D1D3D4">
                      <a:lumMod val="90000"/>
                      <a:alpha val="34000"/>
                    </a:srgbClr>
                  </a:gs>
                  <a:gs pos="100000">
                    <a:srgbClr val="D1D3D4">
                      <a:lumMod val="90000"/>
                      <a:alpha val="46000"/>
                    </a:srgbClr>
                  </a:gs>
                </a:gsLst>
                <a:lin ang="10800000" scaled="1"/>
                <a:tileRect/>
              </a:gradFill>
              <a:prstDash val="solid"/>
              <a:miter/>
              <a:headEnd type="none" w="med" len="med"/>
              <a:tailEnd type="triangle"/>
            </a:ln>
            <a:effectLst/>
            <a:sp3d prstMaterial="matte"/>
          </p:spPr>
        </p:cxnSp>
      </p:grpSp>
      <p:grpSp>
        <p:nvGrpSpPr>
          <p:cNvPr id="316" name="Group 315"/>
          <p:cNvGrpSpPr/>
          <p:nvPr/>
        </p:nvGrpSpPr>
        <p:grpSpPr>
          <a:xfrm>
            <a:off x="5973365" y="4372634"/>
            <a:ext cx="954811" cy="529819"/>
            <a:chOff x="4033605" y="3019905"/>
            <a:chExt cx="716108" cy="397364"/>
          </a:xfrm>
        </p:grpSpPr>
        <p:sp>
          <p:nvSpPr>
            <p:cNvPr id="317" name="Rectangle 316"/>
            <p:cNvSpPr/>
            <p:nvPr/>
          </p:nvSpPr>
          <p:spPr>
            <a:xfrm>
              <a:off x="4033605" y="3261457"/>
              <a:ext cx="716108" cy="155812"/>
            </a:xfrm>
            <a:prstGeom prst="rect">
              <a:avLst/>
            </a:prstGeom>
          </p:spPr>
          <p:txBody>
            <a:bodyPr wrap="square">
              <a:spAutoFit/>
            </a:bodyPr>
            <a:lstStyle/>
            <a:p>
              <a:pPr algn="ctr" defTabSz="1219170" eaLnBrk="0" fontAlgn="base" hangingPunct="0">
                <a:lnSpc>
                  <a:spcPts val="933"/>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Monitoring</a:t>
              </a:r>
              <a:endParaRPr lang="en-US" altLang="en-US" sz="133" b="1" kern="0" dirty="0">
                <a:solidFill>
                  <a:schemeClr val="accent5"/>
                </a:solidFill>
              </a:endParaRPr>
            </a:p>
          </p:txBody>
        </p:sp>
        <p:grpSp>
          <p:nvGrpSpPr>
            <p:cNvPr id="318" name="Group 317"/>
            <p:cNvGrpSpPr/>
            <p:nvPr/>
          </p:nvGrpSpPr>
          <p:grpSpPr>
            <a:xfrm>
              <a:off x="4257299" y="3019905"/>
              <a:ext cx="266688" cy="267573"/>
              <a:chOff x="4299475" y="3038309"/>
              <a:chExt cx="240262" cy="241059"/>
            </a:xfrm>
          </p:grpSpPr>
          <p:pic>
            <p:nvPicPr>
              <p:cNvPr id="319" name="Picture 3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99475" y="3038309"/>
                <a:ext cx="240262" cy="241059"/>
              </a:xfrm>
              <a:prstGeom prst="rect">
                <a:avLst/>
              </a:prstGeom>
            </p:spPr>
          </p:pic>
          <p:pic>
            <p:nvPicPr>
              <p:cNvPr id="320" name="Picture 3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3233" y="3077485"/>
                <a:ext cx="112244" cy="84978"/>
              </a:xfrm>
              <a:prstGeom prst="rect">
                <a:avLst/>
              </a:prstGeom>
            </p:spPr>
          </p:pic>
        </p:grpSp>
      </p:grpSp>
      <p:grpSp>
        <p:nvGrpSpPr>
          <p:cNvPr id="321" name="Group 320"/>
          <p:cNvGrpSpPr/>
          <p:nvPr/>
        </p:nvGrpSpPr>
        <p:grpSpPr>
          <a:xfrm>
            <a:off x="7055796" y="4080795"/>
            <a:ext cx="968325" cy="521287"/>
            <a:chOff x="4752537" y="2873030"/>
            <a:chExt cx="726244" cy="390965"/>
          </a:xfrm>
        </p:grpSpPr>
        <p:sp>
          <p:nvSpPr>
            <p:cNvPr id="322" name="Rectangle 321"/>
            <p:cNvSpPr/>
            <p:nvPr/>
          </p:nvSpPr>
          <p:spPr>
            <a:xfrm>
              <a:off x="4752537" y="3108183"/>
              <a:ext cx="726244" cy="155812"/>
            </a:xfrm>
            <a:prstGeom prst="rect">
              <a:avLst/>
            </a:prstGeom>
          </p:spPr>
          <p:txBody>
            <a:bodyPr wrap="square">
              <a:spAutoFit/>
            </a:bodyPr>
            <a:lstStyle/>
            <a:p>
              <a:pPr algn="ctr" defTabSz="1219170" eaLnBrk="0" fontAlgn="base" hangingPunct="0">
                <a:lnSpc>
                  <a:spcPts val="933"/>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Analytics</a:t>
              </a:r>
              <a:endParaRPr lang="en-US" altLang="en-US" sz="133" b="1" kern="0" dirty="0">
                <a:solidFill>
                  <a:schemeClr val="accent5"/>
                </a:solidFill>
              </a:endParaRPr>
            </a:p>
          </p:txBody>
        </p:sp>
        <p:pic>
          <p:nvPicPr>
            <p:cNvPr id="323" name="Picture 32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89630" y="2873030"/>
              <a:ext cx="252055" cy="200352"/>
            </a:xfrm>
            <a:prstGeom prst="rect">
              <a:avLst/>
            </a:prstGeom>
          </p:spPr>
        </p:pic>
      </p:grpSp>
      <p:grpSp>
        <p:nvGrpSpPr>
          <p:cNvPr id="324" name="Group 323"/>
          <p:cNvGrpSpPr/>
          <p:nvPr/>
        </p:nvGrpSpPr>
        <p:grpSpPr>
          <a:xfrm>
            <a:off x="3155672" y="4635619"/>
            <a:ext cx="1062139" cy="490774"/>
            <a:chOff x="1843750" y="3244139"/>
            <a:chExt cx="796604" cy="368081"/>
          </a:xfrm>
        </p:grpSpPr>
        <p:pic>
          <p:nvPicPr>
            <p:cNvPr id="325" name="Picture 32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90" y="3244139"/>
              <a:ext cx="227524" cy="209217"/>
            </a:xfrm>
            <a:prstGeom prst="rect">
              <a:avLst/>
            </a:prstGeom>
          </p:spPr>
        </p:pic>
        <p:sp>
          <p:nvSpPr>
            <p:cNvPr id="326" name="Rectangle 325"/>
            <p:cNvSpPr/>
            <p:nvPr/>
          </p:nvSpPr>
          <p:spPr>
            <a:xfrm>
              <a:off x="1843750" y="3437172"/>
              <a:ext cx="796604" cy="175048"/>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Capture</a:t>
              </a:r>
              <a:endParaRPr lang="en-US" altLang="en-US" sz="133" b="1" kern="0" dirty="0">
                <a:solidFill>
                  <a:schemeClr val="accent5"/>
                </a:solidFill>
              </a:endParaRPr>
            </a:p>
          </p:txBody>
        </p:sp>
      </p:grpSp>
      <p:grpSp>
        <p:nvGrpSpPr>
          <p:cNvPr id="327" name="Group 326"/>
          <p:cNvGrpSpPr/>
          <p:nvPr/>
        </p:nvGrpSpPr>
        <p:grpSpPr>
          <a:xfrm>
            <a:off x="5327989" y="4136049"/>
            <a:ext cx="850744" cy="443216"/>
            <a:chOff x="2581571" y="3080187"/>
            <a:chExt cx="638058" cy="332412"/>
          </a:xfrm>
        </p:grpSpPr>
        <p:sp>
          <p:nvSpPr>
            <p:cNvPr id="328" name="Rectangle 327"/>
            <p:cNvSpPr/>
            <p:nvPr/>
          </p:nvSpPr>
          <p:spPr>
            <a:xfrm>
              <a:off x="2581571" y="3237551"/>
              <a:ext cx="638058" cy="175048"/>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e-Sign</a:t>
              </a:r>
              <a:endParaRPr lang="en-US" altLang="en-US" sz="133" b="1" kern="0" dirty="0">
                <a:solidFill>
                  <a:schemeClr val="accent5"/>
                </a:solidFill>
              </a:endParaRPr>
            </a:p>
          </p:txBody>
        </p:sp>
        <p:grpSp>
          <p:nvGrpSpPr>
            <p:cNvPr id="329" name="Group 328"/>
            <p:cNvGrpSpPr/>
            <p:nvPr/>
          </p:nvGrpSpPr>
          <p:grpSpPr>
            <a:xfrm>
              <a:off x="2777633" y="3080187"/>
              <a:ext cx="245934" cy="177960"/>
              <a:chOff x="2773680" y="3119119"/>
              <a:chExt cx="277306" cy="200661"/>
            </a:xfrm>
          </p:grpSpPr>
          <p:sp>
            <p:nvSpPr>
              <p:cNvPr id="330" name="Rectangle 329"/>
              <p:cNvSpPr/>
              <p:nvPr/>
            </p:nvSpPr>
            <p:spPr bwMode="auto">
              <a:xfrm>
                <a:off x="2773680" y="3119119"/>
                <a:ext cx="277306" cy="200661"/>
              </a:xfrm>
              <a:prstGeom prst="rect">
                <a:avLst/>
              </a:prstGeom>
              <a:solidFill>
                <a:srgbClr val="F9A418"/>
              </a:solidFill>
              <a:ln w="9525" cap="flat" cmpd="sng" algn="ctr">
                <a:solidFill>
                  <a:srgbClr val="FFFFFF"/>
                </a:solidFill>
                <a:prstDash val="solid"/>
                <a:miter/>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1867" kern="0">
                  <a:solidFill>
                    <a:srgbClr val="000000"/>
                  </a:solidFill>
                </a:endParaRPr>
              </a:p>
            </p:txBody>
          </p:sp>
          <p:pic>
            <p:nvPicPr>
              <p:cNvPr id="331" name="Shape 399" descr="esignature.png"/>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2805823" y="3147119"/>
                <a:ext cx="213020" cy="144661"/>
              </a:xfrm>
              <a:prstGeom prst="rect">
                <a:avLst/>
              </a:prstGeom>
              <a:noFill/>
              <a:ln>
                <a:noFill/>
              </a:ln>
            </p:spPr>
          </p:pic>
        </p:grpSp>
      </p:grpSp>
      <p:grpSp>
        <p:nvGrpSpPr>
          <p:cNvPr id="332" name="Group 331"/>
          <p:cNvGrpSpPr/>
          <p:nvPr/>
        </p:nvGrpSpPr>
        <p:grpSpPr>
          <a:xfrm>
            <a:off x="4182073" y="4290816"/>
            <a:ext cx="1366464" cy="431545"/>
            <a:chOff x="3296523" y="2826847"/>
            <a:chExt cx="1024848" cy="323659"/>
          </a:xfrm>
        </p:grpSpPr>
        <p:pic>
          <p:nvPicPr>
            <p:cNvPr id="333" name="Picture 33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702659" y="2826847"/>
              <a:ext cx="212576" cy="186003"/>
            </a:xfrm>
            <a:prstGeom prst="rect">
              <a:avLst/>
            </a:prstGeom>
          </p:spPr>
        </p:pic>
        <p:sp>
          <p:nvSpPr>
            <p:cNvPr id="334" name="Rectangle 333"/>
            <p:cNvSpPr/>
            <p:nvPr/>
          </p:nvSpPr>
          <p:spPr>
            <a:xfrm>
              <a:off x="3296523" y="2975458"/>
              <a:ext cx="1024848" cy="175048"/>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Communications</a:t>
              </a:r>
              <a:endParaRPr lang="en-US" altLang="en-US" sz="133" b="1" kern="0" dirty="0">
                <a:solidFill>
                  <a:schemeClr val="accent5"/>
                </a:solidFill>
              </a:endParaRPr>
            </a:p>
          </p:txBody>
        </p:sp>
      </p:grpSp>
      <p:grpSp>
        <p:nvGrpSpPr>
          <p:cNvPr id="335" name="Group 334"/>
          <p:cNvGrpSpPr/>
          <p:nvPr/>
        </p:nvGrpSpPr>
        <p:grpSpPr>
          <a:xfrm>
            <a:off x="6346915" y="3733600"/>
            <a:ext cx="850744" cy="688437"/>
            <a:chOff x="4010142" y="2647950"/>
            <a:chExt cx="638058" cy="516328"/>
          </a:xfrm>
        </p:grpSpPr>
        <p:sp>
          <p:nvSpPr>
            <p:cNvPr id="336" name="Freeform 108"/>
            <p:cNvSpPr>
              <a:spLocks noChangeAspect="1"/>
            </p:cNvSpPr>
            <p:nvPr/>
          </p:nvSpPr>
          <p:spPr bwMode="auto">
            <a:xfrm>
              <a:off x="4235684" y="2647950"/>
              <a:ext cx="162061" cy="260393"/>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rgbClr val="F9A418"/>
            </a:solidFill>
            <a:ln w="3175" cap="flat" cmpd="sng" algn="ctr">
              <a:noFill/>
              <a:prstDash val="solid"/>
              <a:bevel/>
              <a:headEnd type="none" w="med" len="med"/>
              <a:tailEnd type="none" w="med" len="med"/>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defTabSz="1219170" fontAlgn="base">
                <a:spcBef>
                  <a:spcPct val="0"/>
                </a:spcBef>
                <a:spcAft>
                  <a:spcPct val="0"/>
                </a:spcAft>
                <a:defRPr/>
              </a:pPr>
              <a:endParaRPr lang="en-US" sz="2133" kern="0" dirty="0">
                <a:solidFill>
                  <a:srgbClr val="000000"/>
                </a:solidFill>
                <a:cs typeface="Arial" panose="020B0604020202020204" pitchFamily="34" charset="0"/>
              </a:endParaRPr>
            </a:p>
          </p:txBody>
        </p:sp>
        <p:sp>
          <p:nvSpPr>
            <p:cNvPr id="337" name="Rectangle 336"/>
            <p:cNvSpPr/>
            <p:nvPr/>
          </p:nvSpPr>
          <p:spPr>
            <a:xfrm>
              <a:off x="4010142" y="2883432"/>
              <a:ext cx="638058" cy="280846"/>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Software Robots</a:t>
              </a:r>
              <a:endParaRPr lang="en-US" altLang="en-US" sz="133" b="1" kern="0" dirty="0">
                <a:solidFill>
                  <a:schemeClr val="accent5"/>
                </a:solidFill>
              </a:endParaRPr>
            </a:p>
          </p:txBody>
        </p:sp>
      </p:grpSp>
      <p:grpSp>
        <p:nvGrpSpPr>
          <p:cNvPr id="338" name="Group 337"/>
          <p:cNvGrpSpPr/>
          <p:nvPr/>
        </p:nvGrpSpPr>
        <p:grpSpPr>
          <a:xfrm>
            <a:off x="3769605" y="4012091"/>
            <a:ext cx="850744" cy="558141"/>
            <a:chOff x="3939810" y="2498491"/>
            <a:chExt cx="638058" cy="418606"/>
          </a:xfrm>
        </p:grpSpPr>
        <p:pic>
          <p:nvPicPr>
            <p:cNvPr id="339" name="Picture 33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27647" y="2498491"/>
              <a:ext cx="262385" cy="272249"/>
            </a:xfrm>
            <a:prstGeom prst="rect">
              <a:avLst/>
            </a:prstGeom>
          </p:spPr>
        </p:pic>
        <p:sp>
          <p:nvSpPr>
            <p:cNvPr id="340" name="Rectangle 339"/>
            <p:cNvSpPr/>
            <p:nvPr/>
          </p:nvSpPr>
          <p:spPr>
            <a:xfrm>
              <a:off x="3939810" y="2742049"/>
              <a:ext cx="638058" cy="175048"/>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Workflow</a:t>
              </a:r>
              <a:endParaRPr lang="en-US" altLang="en-US" sz="133" b="1" kern="0" dirty="0">
                <a:solidFill>
                  <a:schemeClr val="accent5"/>
                </a:solidFill>
              </a:endParaRPr>
            </a:p>
          </p:txBody>
        </p:sp>
      </p:grpSp>
      <p:grpSp>
        <p:nvGrpSpPr>
          <p:cNvPr id="341" name="Group 340"/>
          <p:cNvGrpSpPr/>
          <p:nvPr/>
        </p:nvGrpSpPr>
        <p:grpSpPr>
          <a:xfrm>
            <a:off x="5768280" y="3511151"/>
            <a:ext cx="850744" cy="657117"/>
            <a:chOff x="2966843" y="2695497"/>
            <a:chExt cx="638058" cy="492838"/>
          </a:xfrm>
        </p:grpSpPr>
        <p:sp>
          <p:nvSpPr>
            <p:cNvPr id="342" name="Freeform 123"/>
            <p:cNvSpPr/>
            <p:nvPr/>
          </p:nvSpPr>
          <p:spPr bwMode="auto">
            <a:xfrm>
              <a:off x="3197531" y="2695497"/>
              <a:ext cx="176682" cy="251848"/>
            </a:xfrm>
            <a:custGeom>
              <a:avLst/>
              <a:gdLst>
                <a:gd name="connsiteX0" fmla="*/ 107860 w 215720"/>
                <a:gd name="connsiteY0" fmla="*/ 98404 h 307494"/>
                <a:gd name="connsiteX1" fmla="*/ 69035 w 215720"/>
                <a:gd name="connsiteY1" fmla="*/ 153747 h 307494"/>
                <a:gd name="connsiteX2" fmla="*/ 107860 w 215720"/>
                <a:gd name="connsiteY2" fmla="*/ 209090 h 307494"/>
                <a:gd name="connsiteX3" fmla="*/ 146685 w 215720"/>
                <a:gd name="connsiteY3" fmla="*/ 153747 h 307494"/>
                <a:gd name="connsiteX4" fmla="*/ 107860 w 215720"/>
                <a:gd name="connsiteY4" fmla="*/ 0 h 307494"/>
                <a:gd name="connsiteX5" fmla="*/ 215720 w 215720"/>
                <a:gd name="connsiteY5" fmla="*/ 153747 h 307494"/>
                <a:gd name="connsiteX6" fmla="*/ 107860 w 215720"/>
                <a:gd name="connsiteY6" fmla="*/ 307494 h 307494"/>
                <a:gd name="connsiteX7" fmla="*/ 0 w 215720"/>
                <a:gd name="connsiteY7" fmla="*/ 153747 h 30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720" h="307494">
                  <a:moveTo>
                    <a:pt x="107860" y="98404"/>
                  </a:moveTo>
                  <a:lnTo>
                    <a:pt x="69035" y="153747"/>
                  </a:lnTo>
                  <a:lnTo>
                    <a:pt x="107860" y="209090"/>
                  </a:lnTo>
                  <a:lnTo>
                    <a:pt x="146685" y="153747"/>
                  </a:lnTo>
                  <a:close/>
                  <a:moveTo>
                    <a:pt x="107860" y="0"/>
                  </a:moveTo>
                  <a:lnTo>
                    <a:pt x="215720" y="153747"/>
                  </a:lnTo>
                  <a:lnTo>
                    <a:pt x="107860" y="307494"/>
                  </a:lnTo>
                  <a:lnTo>
                    <a:pt x="0" y="153747"/>
                  </a:lnTo>
                  <a:close/>
                </a:path>
              </a:pathLst>
            </a:custGeom>
            <a:solidFill>
              <a:srgbClr val="F9A418"/>
            </a:solidFill>
            <a:ln w="6350" cap="flat" cmpd="sng" algn="ctr">
              <a:solidFill>
                <a:srgbClr val="FFFFFF"/>
              </a:solidFill>
              <a:prstDash val="solid"/>
              <a:miter/>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sp>
          <p:nvSpPr>
            <p:cNvPr id="343" name="Rectangle 342"/>
            <p:cNvSpPr/>
            <p:nvPr/>
          </p:nvSpPr>
          <p:spPr>
            <a:xfrm>
              <a:off x="2966843" y="2907489"/>
              <a:ext cx="638058" cy="280846"/>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Business Rules</a:t>
              </a:r>
              <a:endParaRPr lang="en-US" altLang="en-US" sz="133" b="1" kern="0" dirty="0">
                <a:solidFill>
                  <a:schemeClr val="accent5"/>
                </a:solidFill>
              </a:endParaRPr>
            </a:p>
          </p:txBody>
        </p:sp>
      </p:grpSp>
      <p:cxnSp>
        <p:nvCxnSpPr>
          <p:cNvPr id="344" name="Straight Arrow Connector 343"/>
          <p:cNvCxnSpPr/>
          <p:nvPr/>
        </p:nvCxnSpPr>
        <p:spPr bwMode="auto">
          <a:xfrm flipV="1">
            <a:off x="3800043" y="3811126"/>
            <a:ext cx="0" cy="992125"/>
          </a:xfrm>
          <a:prstGeom prst="straightConnector1">
            <a:avLst/>
          </a:prstGeom>
          <a:solidFill>
            <a:srgbClr val="0079C0"/>
          </a:solidFill>
          <a:ln w="15875" cap="rnd" cmpd="sng" algn="ctr">
            <a:solidFill>
              <a:srgbClr val="0079C0"/>
            </a:solidFill>
            <a:prstDash val="sysDot"/>
            <a:miter/>
            <a:headEnd type="none" w="med" len="med"/>
            <a:tailEnd type="triangle"/>
          </a:ln>
          <a:effectLst/>
        </p:spPr>
      </p:cxnSp>
      <p:cxnSp>
        <p:nvCxnSpPr>
          <p:cNvPr id="345" name="Straight Arrow Connector 344"/>
          <p:cNvCxnSpPr/>
          <p:nvPr/>
        </p:nvCxnSpPr>
        <p:spPr bwMode="auto">
          <a:xfrm flipV="1">
            <a:off x="7314691" y="3198077"/>
            <a:ext cx="0" cy="992125"/>
          </a:xfrm>
          <a:prstGeom prst="straightConnector1">
            <a:avLst/>
          </a:prstGeom>
          <a:solidFill>
            <a:srgbClr val="0079C0"/>
          </a:solidFill>
          <a:ln w="15875" cap="rnd" cmpd="sng" algn="ctr">
            <a:solidFill>
              <a:srgbClr val="0079C0"/>
            </a:solidFill>
            <a:prstDash val="sysDot"/>
            <a:miter/>
            <a:headEnd type="none" w="med" len="med"/>
            <a:tailEnd type="triangle"/>
          </a:ln>
          <a:effectLst/>
        </p:spPr>
      </p:cxnSp>
      <p:grpSp>
        <p:nvGrpSpPr>
          <p:cNvPr id="346" name="Group 345"/>
          <p:cNvGrpSpPr/>
          <p:nvPr/>
        </p:nvGrpSpPr>
        <p:grpSpPr>
          <a:xfrm>
            <a:off x="2669568" y="3943206"/>
            <a:ext cx="5470899" cy="3625224"/>
            <a:chOff x="1676400" y="2697480"/>
            <a:chExt cx="4103174" cy="2718918"/>
          </a:xfrm>
        </p:grpSpPr>
        <p:sp>
          <p:nvSpPr>
            <p:cNvPr id="347" name="Rectangle 346"/>
            <p:cNvSpPr/>
            <p:nvPr/>
          </p:nvSpPr>
          <p:spPr bwMode="auto">
            <a:xfrm>
              <a:off x="1676400" y="2697480"/>
              <a:ext cx="4103174" cy="2718918"/>
            </a:xfrm>
            <a:prstGeom prst="rect">
              <a:avLst/>
            </a:prstGeom>
            <a:gradFill>
              <a:gsLst>
                <a:gs pos="0">
                  <a:srgbClr val="0079C0">
                    <a:alpha val="1000"/>
                  </a:srgbClr>
                </a:gs>
                <a:gs pos="100000">
                  <a:srgbClr val="0079C0">
                    <a:alpha val="32000"/>
                  </a:srgbClr>
                </a:gs>
              </a:gsLst>
              <a:lin ang="600000" scaled="0"/>
            </a:gradFill>
            <a:ln w="9525" cap="flat" cmpd="sng" algn="ctr">
              <a:solidFill>
                <a:srgbClr val="0079C0">
                  <a:lumMod val="60000"/>
                  <a:lumOff val="40000"/>
                </a:srgbClr>
              </a:solidFill>
              <a:prstDash val="solid"/>
              <a:miter/>
              <a:headEnd type="none" w="med" len="med"/>
              <a:tailEnd type="none" w="med" len="med"/>
            </a:ln>
            <a:effectLst/>
            <a:scene3d>
              <a:camera prst="perspectiveRelaxedModerately" fov="2100000">
                <a:rot lat="18755090" lon="17442904" rev="4561052"/>
              </a:camera>
              <a:lightRig rig="threePt" dir="t"/>
            </a:scene3d>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sp>
          <p:nvSpPr>
            <p:cNvPr id="348" name="Rectangle 347"/>
            <p:cNvSpPr/>
            <p:nvPr/>
          </p:nvSpPr>
          <p:spPr bwMode="auto">
            <a:xfrm>
              <a:off x="2139924" y="3932320"/>
              <a:ext cx="437436" cy="588514"/>
            </a:xfrm>
            <a:prstGeom prst="rect">
              <a:avLst/>
            </a:prstGeom>
            <a:solidFill>
              <a:srgbClr val="034691"/>
            </a:solidFill>
            <a:ln w="9525" cap="flat" cmpd="sng" algn="ctr">
              <a:noFill/>
              <a:prstDash val="solid"/>
              <a:miter/>
              <a:headEnd type="none" w="med" len="med"/>
              <a:tailEnd type="none" w="med" len="med"/>
            </a:ln>
            <a:effectLst/>
            <a:scene3d>
              <a:camera prst="perspectiveRelaxedModerately" fov="2100000">
                <a:rot lat="18755090" lon="17442904" rev="4561052"/>
              </a:camera>
              <a:lightRig rig="threePt" dir="t"/>
            </a:scene3d>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sp>
          <p:nvSpPr>
            <p:cNvPr id="349" name="Rectangle 348"/>
            <p:cNvSpPr/>
            <p:nvPr/>
          </p:nvSpPr>
          <p:spPr bwMode="auto">
            <a:xfrm>
              <a:off x="2992002" y="4193469"/>
              <a:ext cx="437436" cy="588514"/>
            </a:xfrm>
            <a:prstGeom prst="rect">
              <a:avLst/>
            </a:prstGeom>
            <a:solidFill>
              <a:srgbClr val="034691"/>
            </a:solidFill>
            <a:ln w="9525" cap="flat" cmpd="sng" algn="ctr">
              <a:noFill/>
              <a:prstDash val="solid"/>
              <a:miter/>
              <a:headEnd type="none" w="med" len="med"/>
              <a:tailEnd type="none" w="med" len="med"/>
            </a:ln>
            <a:effectLst/>
            <a:scene3d>
              <a:camera prst="perspectiveRelaxedModerately" fov="2100000">
                <a:rot lat="18755090" lon="17442904" rev="4561052"/>
              </a:camera>
              <a:lightRig rig="threePt" dir="t"/>
            </a:scene3d>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grpSp>
          <p:nvGrpSpPr>
            <p:cNvPr id="350" name="Group 349"/>
            <p:cNvGrpSpPr/>
            <p:nvPr/>
          </p:nvGrpSpPr>
          <p:grpSpPr>
            <a:xfrm>
              <a:off x="2057400" y="3885214"/>
              <a:ext cx="625809" cy="595764"/>
              <a:chOff x="2129309" y="3799748"/>
              <a:chExt cx="625809" cy="595764"/>
            </a:xfrm>
          </p:grpSpPr>
          <p:pic>
            <p:nvPicPr>
              <p:cNvPr id="362" name="Picture 36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265868" y="3799748"/>
                <a:ext cx="352690" cy="364204"/>
              </a:xfrm>
              <a:prstGeom prst="rect">
                <a:avLst/>
              </a:prstGeom>
            </p:spPr>
          </p:pic>
          <p:sp>
            <p:nvSpPr>
              <p:cNvPr id="363" name="Rectangle 362"/>
              <p:cNvSpPr/>
              <p:nvPr/>
            </p:nvSpPr>
            <p:spPr>
              <a:xfrm>
                <a:off x="2129309" y="4220464"/>
                <a:ext cx="625809" cy="175048"/>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CRM</a:t>
                </a:r>
                <a:endParaRPr lang="en-US" altLang="en-US" sz="133" b="1" kern="0" dirty="0">
                  <a:solidFill>
                    <a:schemeClr val="accent5"/>
                  </a:solidFill>
                </a:endParaRPr>
              </a:p>
            </p:txBody>
          </p:sp>
        </p:grpSp>
        <p:grpSp>
          <p:nvGrpSpPr>
            <p:cNvPr id="351" name="Group 350"/>
            <p:cNvGrpSpPr/>
            <p:nvPr/>
          </p:nvGrpSpPr>
          <p:grpSpPr>
            <a:xfrm>
              <a:off x="2909761" y="4136591"/>
              <a:ext cx="625809" cy="584436"/>
              <a:chOff x="2880749" y="4050636"/>
              <a:chExt cx="625809" cy="584436"/>
            </a:xfrm>
          </p:grpSpPr>
          <p:pic>
            <p:nvPicPr>
              <p:cNvPr id="360" name="Picture 35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017308" y="4050636"/>
                <a:ext cx="352690" cy="364204"/>
              </a:xfrm>
              <a:prstGeom prst="rect">
                <a:avLst/>
              </a:prstGeom>
            </p:spPr>
          </p:pic>
          <p:sp>
            <p:nvSpPr>
              <p:cNvPr id="361" name="Rectangle 360"/>
              <p:cNvSpPr/>
              <p:nvPr/>
            </p:nvSpPr>
            <p:spPr>
              <a:xfrm>
                <a:off x="2880749" y="4460024"/>
                <a:ext cx="625809" cy="175048"/>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chemeClr val="accent5"/>
                    </a:solidFill>
                    <a:cs typeface="Times New Roman" panose="02020603050405020304" pitchFamily="18" charset="0"/>
                  </a:rPr>
                  <a:t>ECM</a:t>
                </a:r>
                <a:endParaRPr lang="en-US" altLang="en-US" sz="133" b="1" kern="0" dirty="0">
                  <a:solidFill>
                    <a:schemeClr val="accent5"/>
                  </a:solidFill>
                </a:endParaRPr>
              </a:p>
            </p:txBody>
          </p:sp>
        </p:grpSp>
        <p:sp>
          <p:nvSpPr>
            <p:cNvPr id="352" name="Rectangle 351"/>
            <p:cNvSpPr/>
            <p:nvPr/>
          </p:nvSpPr>
          <p:spPr bwMode="auto">
            <a:xfrm>
              <a:off x="3733800" y="3659636"/>
              <a:ext cx="437436" cy="588514"/>
            </a:xfrm>
            <a:prstGeom prst="rect">
              <a:avLst/>
            </a:prstGeom>
            <a:solidFill>
              <a:srgbClr val="034691"/>
            </a:solidFill>
            <a:ln w="9525" cap="flat" cmpd="sng" algn="ctr">
              <a:noFill/>
              <a:prstDash val="solid"/>
              <a:miter/>
              <a:headEnd type="none" w="med" len="med"/>
              <a:tailEnd type="none" w="med" len="med"/>
            </a:ln>
            <a:effectLst/>
            <a:scene3d>
              <a:camera prst="perspectiveRelaxedModerately" fov="2100000">
                <a:rot lat="18755090" lon="17442904" rev="4561052"/>
              </a:camera>
              <a:lightRig rig="threePt" dir="t"/>
            </a:scene3d>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grpSp>
          <p:nvGrpSpPr>
            <p:cNvPr id="353" name="Group 352"/>
            <p:cNvGrpSpPr/>
            <p:nvPr/>
          </p:nvGrpSpPr>
          <p:grpSpPr>
            <a:xfrm>
              <a:off x="3641391" y="3609552"/>
              <a:ext cx="625809" cy="582145"/>
              <a:chOff x="3452152" y="3598442"/>
              <a:chExt cx="625809" cy="582145"/>
            </a:xfrm>
          </p:grpSpPr>
          <p:pic>
            <p:nvPicPr>
              <p:cNvPr id="358" name="Picture 35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88711" y="3598442"/>
                <a:ext cx="352690" cy="364204"/>
              </a:xfrm>
              <a:prstGeom prst="rect">
                <a:avLst/>
              </a:prstGeom>
            </p:spPr>
          </p:pic>
          <p:sp>
            <p:nvSpPr>
              <p:cNvPr id="359" name="Rectangle 358"/>
              <p:cNvSpPr/>
              <p:nvPr/>
            </p:nvSpPr>
            <p:spPr>
              <a:xfrm>
                <a:off x="3452152" y="4005539"/>
                <a:ext cx="625809" cy="175048"/>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chemeClr val="accent5"/>
                    </a:solidFill>
                    <a:cs typeface="Times New Roman" panose="02020603050405020304" pitchFamily="18" charset="0"/>
                  </a:rPr>
                  <a:t>3</a:t>
                </a:r>
                <a:r>
                  <a:rPr lang="en-US" altLang="en-US" sz="933" b="1" kern="0" baseline="30000" dirty="0">
                    <a:solidFill>
                      <a:schemeClr val="accent5"/>
                    </a:solidFill>
                    <a:cs typeface="Times New Roman" panose="02020603050405020304" pitchFamily="18" charset="0"/>
                  </a:rPr>
                  <a:t>rd</a:t>
                </a:r>
                <a:r>
                  <a:rPr lang="en-US" altLang="en-US" sz="933" b="1" kern="0" dirty="0">
                    <a:solidFill>
                      <a:schemeClr val="accent5"/>
                    </a:solidFill>
                    <a:cs typeface="Times New Roman" panose="02020603050405020304" pitchFamily="18" charset="0"/>
                  </a:rPr>
                  <a:t> Party</a:t>
                </a:r>
                <a:endParaRPr lang="en-US" altLang="en-US" sz="133" b="1" kern="0" dirty="0">
                  <a:solidFill>
                    <a:schemeClr val="accent5"/>
                  </a:solidFill>
                </a:endParaRPr>
              </a:p>
            </p:txBody>
          </p:sp>
        </p:grpSp>
        <p:sp>
          <p:nvSpPr>
            <p:cNvPr id="354" name="Rectangle 353"/>
            <p:cNvSpPr/>
            <p:nvPr/>
          </p:nvSpPr>
          <p:spPr bwMode="auto">
            <a:xfrm>
              <a:off x="4419600" y="3790950"/>
              <a:ext cx="437436" cy="588514"/>
            </a:xfrm>
            <a:prstGeom prst="rect">
              <a:avLst/>
            </a:prstGeom>
            <a:solidFill>
              <a:srgbClr val="034691"/>
            </a:solidFill>
            <a:ln w="9525" cap="flat" cmpd="sng" algn="ctr">
              <a:noFill/>
              <a:prstDash val="solid"/>
              <a:miter/>
              <a:headEnd type="none" w="med" len="med"/>
              <a:tailEnd type="none" w="med" len="med"/>
            </a:ln>
            <a:effectLst/>
            <a:scene3d>
              <a:camera prst="perspectiveRelaxedModerately" fov="2100000">
                <a:rot lat="18755090" lon="17442904" rev="4561052"/>
              </a:camera>
              <a:lightRig rig="threePt" dir="t"/>
            </a:scene3d>
            <a:sp3d prstMaterial="matte"/>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defRPr/>
              </a:pPr>
              <a:endParaRPr lang="en-US" sz="2133" kern="0">
                <a:solidFill>
                  <a:srgbClr val="000000"/>
                </a:solidFill>
              </a:endParaRPr>
            </a:p>
          </p:txBody>
        </p:sp>
        <p:grpSp>
          <p:nvGrpSpPr>
            <p:cNvPr id="355" name="Group 354"/>
            <p:cNvGrpSpPr/>
            <p:nvPr/>
          </p:nvGrpSpPr>
          <p:grpSpPr>
            <a:xfrm>
              <a:off x="4324746" y="3734267"/>
              <a:ext cx="625809" cy="591468"/>
              <a:chOff x="4136843" y="3811924"/>
              <a:chExt cx="625809" cy="591468"/>
            </a:xfrm>
          </p:grpSpPr>
          <p:pic>
            <p:nvPicPr>
              <p:cNvPr id="356" name="Picture 35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267200" y="3811924"/>
                <a:ext cx="352690" cy="364204"/>
              </a:xfrm>
              <a:prstGeom prst="rect">
                <a:avLst/>
              </a:prstGeom>
            </p:spPr>
          </p:pic>
          <p:sp>
            <p:nvSpPr>
              <p:cNvPr id="357" name="Rectangle 356"/>
              <p:cNvSpPr/>
              <p:nvPr/>
            </p:nvSpPr>
            <p:spPr>
              <a:xfrm>
                <a:off x="4136843" y="4228344"/>
                <a:ext cx="625809" cy="175048"/>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rgbClr val="000000"/>
                    </a:solidFill>
                    <a:cs typeface="Times New Roman" panose="02020603050405020304" pitchFamily="18" charset="0"/>
                  </a:rPr>
                  <a:t>ERP</a:t>
                </a:r>
                <a:endParaRPr lang="en-US" altLang="en-US" sz="133" b="1" kern="0" dirty="0">
                  <a:solidFill>
                    <a:srgbClr val="000000"/>
                  </a:solidFill>
                </a:endParaRPr>
              </a:p>
            </p:txBody>
          </p:sp>
        </p:grpSp>
      </p:grpSp>
      <p:grpSp>
        <p:nvGrpSpPr>
          <p:cNvPr id="364" name="Group 363"/>
          <p:cNvGrpSpPr/>
          <p:nvPr/>
        </p:nvGrpSpPr>
        <p:grpSpPr>
          <a:xfrm>
            <a:off x="4369239" y="4808916"/>
            <a:ext cx="1233443" cy="496860"/>
            <a:chOff x="2980261" y="3326613"/>
            <a:chExt cx="925082" cy="372645"/>
          </a:xfrm>
        </p:grpSpPr>
        <p:sp>
          <p:nvSpPr>
            <p:cNvPr id="365" name="Rectangle 364"/>
            <p:cNvSpPr/>
            <p:nvPr/>
          </p:nvSpPr>
          <p:spPr>
            <a:xfrm>
              <a:off x="2980261" y="3543446"/>
              <a:ext cx="925082" cy="155812"/>
            </a:xfrm>
            <a:prstGeom prst="rect">
              <a:avLst/>
            </a:prstGeom>
          </p:spPr>
          <p:txBody>
            <a:bodyPr wrap="square">
              <a:spAutoFit/>
            </a:bodyPr>
            <a:lstStyle/>
            <a:p>
              <a:pPr algn="ctr" defTabSz="1219170" eaLnBrk="0" fontAlgn="base" hangingPunct="0">
                <a:lnSpc>
                  <a:spcPts val="933"/>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Data Management</a:t>
              </a:r>
              <a:endParaRPr lang="en-US" altLang="en-US" sz="133" b="1" kern="0" dirty="0">
                <a:solidFill>
                  <a:schemeClr val="accent5"/>
                </a:solidFill>
              </a:endParaRPr>
            </a:p>
          </p:txBody>
        </p:sp>
        <p:grpSp>
          <p:nvGrpSpPr>
            <p:cNvPr id="366" name="Group 365"/>
            <p:cNvGrpSpPr/>
            <p:nvPr/>
          </p:nvGrpSpPr>
          <p:grpSpPr>
            <a:xfrm>
              <a:off x="3343544" y="3326613"/>
              <a:ext cx="293888" cy="237163"/>
              <a:chOff x="3350076" y="3326613"/>
              <a:chExt cx="293888" cy="237163"/>
            </a:xfrm>
          </p:grpSpPr>
          <p:pic>
            <p:nvPicPr>
              <p:cNvPr id="367" name="Picture 36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350076" y="3326613"/>
                <a:ext cx="211460" cy="217502"/>
              </a:xfrm>
              <a:prstGeom prst="rect">
                <a:avLst/>
              </a:prstGeom>
            </p:spPr>
          </p:pic>
          <p:pic>
            <p:nvPicPr>
              <p:cNvPr id="368" name="Picture 36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467474" y="3383945"/>
                <a:ext cx="176490" cy="179831"/>
              </a:xfrm>
              <a:prstGeom prst="rect">
                <a:avLst/>
              </a:prstGeom>
            </p:spPr>
          </p:pic>
        </p:grpSp>
      </p:grpSp>
      <p:grpSp>
        <p:nvGrpSpPr>
          <p:cNvPr id="369" name="Group 368"/>
          <p:cNvGrpSpPr/>
          <p:nvPr/>
        </p:nvGrpSpPr>
        <p:grpSpPr>
          <a:xfrm>
            <a:off x="4697292" y="3776506"/>
            <a:ext cx="850744" cy="551134"/>
            <a:chOff x="3246431" y="2585847"/>
            <a:chExt cx="638058" cy="413351"/>
          </a:xfrm>
        </p:grpSpPr>
        <p:pic>
          <p:nvPicPr>
            <p:cNvPr id="370" name="Picture 36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464909" y="2585847"/>
              <a:ext cx="224014" cy="286907"/>
            </a:xfrm>
            <a:prstGeom prst="rect">
              <a:avLst/>
            </a:prstGeom>
          </p:spPr>
        </p:pic>
        <p:sp>
          <p:nvSpPr>
            <p:cNvPr id="371" name="Rectangle 370"/>
            <p:cNvSpPr/>
            <p:nvPr/>
          </p:nvSpPr>
          <p:spPr>
            <a:xfrm>
              <a:off x="3246431" y="2824150"/>
              <a:ext cx="638058" cy="175048"/>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Content</a:t>
              </a:r>
              <a:endParaRPr lang="en-US" altLang="en-US" sz="133" b="1" kern="0" dirty="0">
                <a:solidFill>
                  <a:schemeClr val="accent5"/>
                </a:solidFill>
              </a:endParaRPr>
            </a:p>
          </p:txBody>
        </p:sp>
      </p:grpSp>
      <p:grpSp>
        <p:nvGrpSpPr>
          <p:cNvPr id="372" name="Group 371"/>
          <p:cNvGrpSpPr/>
          <p:nvPr/>
        </p:nvGrpSpPr>
        <p:grpSpPr>
          <a:xfrm>
            <a:off x="2778455" y="4256037"/>
            <a:ext cx="850744" cy="491172"/>
            <a:chOff x="3501462" y="2494939"/>
            <a:chExt cx="638058" cy="368379"/>
          </a:xfrm>
        </p:grpSpPr>
        <p:pic>
          <p:nvPicPr>
            <p:cNvPr id="373" name="Picture 37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666413" y="2494939"/>
              <a:ext cx="250253" cy="251084"/>
            </a:xfrm>
            <a:prstGeom prst="rect">
              <a:avLst/>
            </a:prstGeom>
          </p:spPr>
        </p:pic>
        <p:sp>
          <p:nvSpPr>
            <p:cNvPr id="374" name="Rectangle 373"/>
            <p:cNvSpPr/>
            <p:nvPr/>
          </p:nvSpPr>
          <p:spPr>
            <a:xfrm>
              <a:off x="3501462" y="2688270"/>
              <a:ext cx="638058" cy="175048"/>
            </a:xfrm>
            <a:prstGeom prst="rect">
              <a:avLst/>
            </a:prstGeom>
          </p:spPr>
          <p:txBody>
            <a:bodyPr wrap="square">
              <a:spAutoFit/>
            </a:bodyPr>
            <a:lstStyle/>
            <a:p>
              <a:pPr algn="ctr" defTabSz="1219170" eaLnBrk="0" fontAlgn="base" hangingPunct="0">
                <a:lnSpc>
                  <a:spcPts val="1067"/>
                </a:lnSpc>
                <a:spcBef>
                  <a:spcPct val="0"/>
                </a:spcBef>
                <a:spcAft>
                  <a:spcPct val="0"/>
                </a:spcAft>
                <a:defRPr/>
              </a:pPr>
              <a:r>
                <a:rPr lang="en-US" altLang="en-US" sz="933" b="1" kern="0" dirty="0">
                  <a:solidFill>
                    <a:schemeClr val="accent5"/>
                  </a:solidFill>
                  <a:ea typeface="Calibri" panose="020F0502020204030204" pitchFamily="34" charset="0"/>
                  <a:cs typeface="Times New Roman" panose="02020603050405020304" pitchFamily="18" charset="0"/>
                </a:rPr>
                <a:t>Search</a:t>
              </a:r>
              <a:endParaRPr lang="en-US" altLang="en-US" sz="133" b="1" kern="0" dirty="0">
                <a:solidFill>
                  <a:schemeClr val="accent5"/>
                </a:solidFill>
              </a:endParaRPr>
            </a:p>
          </p:txBody>
        </p:sp>
      </p:grpSp>
      <p:sp>
        <p:nvSpPr>
          <p:cNvPr id="112" name="Rectangle 111"/>
          <p:cNvSpPr/>
          <p:nvPr/>
        </p:nvSpPr>
        <p:spPr>
          <a:xfrm>
            <a:off x="338475" y="1378773"/>
            <a:ext cx="11387600" cy="400110"/>
          </a:xfrm>
          <a:prstGeom prst="rect">
            <a:avLst/>
          </a:prstGeom>
          <a:noFill/>
        </p:spPr>
        <p:txBody>
          <a:bodyPr wrap="square">
            <a:spAutoFit/>
          </a:bodyPr>
          <a:lstStyle/>
          <a:p>
            <a:pPr algn="ctr"/>
            <a:r>
              <a:rPr lang="en-GB" sz="2000" dirty="0">
                <a:solidFill>
                  <a:schemeClr val="accent5"/>
                </a:solidFill>
              </a:rPr>
              <a:t>Orchestrate multiple actions, people, robots, policies &amp; systems</a:t>
            </a:r>
          </a:p>
        </p:txBody>
      </p:sp>
      <p:sp>
        <p:nvSpPr>
          <p:cNvPr id="3" name="Rectangle 2">
            <a:extLst>
              <a:ext uri="{FF2B5EF4-FFF2-40B4-BE49-F238E27FC236}">
                <a16:creationId xmlns:a16="http://schemas.microsoft.com/office/drawing/2014/main" id="{E7C1C4E2-8138-4819-AAC1-8D95CCEDAED7}"/>
              </a:ext>
            </a:extLst>
          </p:cNvPr>
          <p:cNvSpPr/>
          <p:nvPr/>
        </p:nvSpPr>
        <p:spPr>
          <a:xfrm>
            <a:off x="8793198" y="2459198"/>
            <a:ext cx="2924528" cy="2526333"/>
          </a:xfrm>
          <a:prstGeom prst="rect">
            <a:avLst/>
          </a:prstGeom>
        </p:spPr>
        <p:txBody>
          <a:bodyPr wrap="square">
            <a:spAutoFit/>
          </a:bodyPr>
          <a:lstStyle/>
          <a:p>
            <a:pPr defTabSz="1219170" fontAlgn="base">
              <a:lnSpc>
                <a:spcPct val="150000"/>
              </a:lnSpc>
              <a:spcBef>
                <a:spcPct val="0"/>
              </a:spcBef>
              <a:spcAft>
                <a:spcPts val="533"/>
              </a:spcAft>
              <a:buClr>
                <a:srgbClr val="0079C0"/>
              </a:buClr>
              <a:defRPr/>
            </a:pPr>
            <a:r>
              <a:rPr lang="en-US" b="1" kern="0" dirty="0">
                <a:solidFill>
                  <a:schemeClr val="accent5"/>
                </a:solidFill>
              </a:rPr>
              <a:t>Process Orchestration</a:t>
            </a:r>
          </a:p>
          <a:p>
            <a:pPr marL="285750" indent="-285750" defTabSz="1219170" fontAlgn="base">
              <a:lnSpc>
                <a:spcPct val="150000"/>
              </a:lnSpc>
              <a:spcBef>
                <a:spcPct val="0"/>
              </a:spcBef>
              <a:spcAft>
                <a:spcPts val="533"/>
              </a:spcAft>
              <a:buClr>
                <a:schemeClr val="accent4"/>
              </a:buClr>
              <a:buFont typeface="Arial" panose="020B0604020202020204" pitchFamily="34" charset="0"/>
              <a:buChar char="•"/>
              <a:defRPr/>
            </a:pPr>
            <a:r>
              <a:rPr lang="en-US" kern="0" dirty="0">
                <a:solidFill>
                  <a:schemeClr val="accent5"/>
                </a:solidFill>
              </a:rPr>
              <a:t>Adds velocity</a:t>
            </a:r>
          </a:p>
          <a:p>
            <a:pPr marL="285750" indent="-285750" defTabSz="1219170" fontAlgn="base">
              <a:lnSpc>
                <a:spcPct val="150000"/>
              </a:lnSpc>
              <a:spcBef>
                <a:spcPct val="0"/>
              </a:spcBef>
              <a:spcAft>
                <a:spcPts val="533"/>
              </a:spcAft>
              <a:buClr>
                <a:schemeClr val="accent4"/>
              </a:buClr>
              <a:buFont typeface="Arial" panose="020B0604020202020204" pitchFamily="34" charset="0"/>
              <a:buChar char="•"/>
              <a:defRPr/>
            </a:pPr>
            <a:r>
              <a:rPr lang="en-US" kern="0" dirty="0">
                <a:solidFill>
                  <a:schemeClr val="accent5"/>
                </a:solidFill>
              </a:rPr>
              <a:t>Meets business goals</a:t>
            </a:r>
          </a:p>
          <a:p>
            <a:pPr marL="285750" indent="-285750" defTabSz="1219170" fontAlgn="base">
              <a:spcBef>
                <a:spcPct val="0"/>
              </a:spcBef>
              <a:spcAft>
                <a:spcPts val="600"/>
              </a:spcAft>
              <a:buClr>
                <a:schemeClr val="accent4"/>
              </a:buClr>
              <a:buFont typeface="Arial" panose="020B0604020202020204" pitchFamily="34" charset="0"/>
              <a:buChar char="•"/>
              <a:defRPr/>
            </a:pPr>
            <a:r>
              <a:rPr lang="en-GB" kern="0" dirty="0">
                <a:solidFill>
                  <a:schemeClr val="accent5"/>
                </a:solidFill>
              </a:rPr>
              <a:t>Delivers managed processes</a:t>
            </a:r>
          </a:p>
          <a:p>
            <a:pPr marL="285750" indent="-285750" defTabSz="1219170" fontAlgn="base">
              <a:lnSpc>
                <a:spcPct val="150000"/>
              </a:lnSpc>
              <a:spcBef>
                <a:spcPct val="0"/>
              </a:spcBef>
              <a:spcAft>
                <a:spcPts val="533"/>
              </a:spcAft>
              <a:buClr>
                <a:schemeClr val="accent4"/>
              </a:buClr>
              <a:buFont typeface="Arial" panose="020B0604020202020204" pitchFamily="34" charset="0"/>
              <a:buChar char="•"/>
              <a:defRPr/>
            </a:pPr>
            <a:r>
              <a:rPr lang="en-US" kern="0" dirty="0">
                <a:solidFill>
                  <a:schemeClr val="accent5"/>
                </a:solidFill>
              </a:rPr>
              <a:t>Increases agility</a:t>
            </a:r>
          </a:p>
        </p:txBody>
      </p:sp>
    </p:spTree>
    <p:extLst>
      <p:ext uri="{BB962C8B-B14F-4D97-AF65-F5344CB8AC3E}">
        <p14:creationId xmlns:p14="http://schemas.microsoft.com/office/powerpoint/2010/main" val="78278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543197" y="1872591"/>
            <a:ext cx="5468567" cy="4245109"/>
          </a:xfrm>
          <a:prstGeom prst="rect">
            <a:avLst/>
          </a:prstGeom>
          <a:solidFill>
            <a:schemeClr val="bg2">
              <a:lumMod val="95000"/>
            </a:schemeClr>
          </a:solidFill>
          <a:ln w="952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9" name="Rectangle 18"/>
          <p:cNvSpPr/>
          <p:nvPr/>
        </p:nvSpPr>
        <p:spPr bwMode="auto">
          <a:xfrm>
            <a:off x="6175142" y="1866279"/>
            <a:ext cx="5486399" cy="4245109"/>
          </a:xfrm>
          <a:prstGeom prst="rect">
            <a:avLst/>
          </a:prstGeom>
          <a:solidFill>
            <a:schemeClr val="bg2">
              <a:lumMod val="95000"/>
            </a:schemeClr>
          </a:solidFill>
          <a:ln w="9525"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nl-NL" altLang="nl-NL" dirty="0"/>
              <a:t>Advanced Analytics: Understand &amp; improve process performance</a:t>
            </a:r>
            <a:endParaRPr lang="en-US" dirty="0"/>
          </a:p>
        </p:txBody>
      </p:sp>
      <p:sp>
        <p:nvSpPr>
          <p:cNvPr id="3" name="Slide Number Placeholder 2">
            <a:extLst>
              <a:ext uri="{FF2B5EF4-FFF2-40B4-BE49-F238E27FC236}">
                <a16:creationId xmlns:a16="http://schemas.microsoft.com/office/drawing/2014/main" id="{3C5B5A98-D66F-4798-85CE-9236694704BA}"/>
              </a:ext>
            </a:extLst>
          </p:cNvPr>
          <p:cNvSpPr>
            <a:spLocks noGrp="1"/>
          </p:cNvSpPr>
          <p:nvPr>
            <p:ph type="sldNum" sz="quarter" idx="10"/>
          </p:nvPr>
        </p:nvSpPr>
        <p:spPr/>
        <p:txBody>
          <a:bodyPr/>
          <a:lstStyle/>
          <a:p>
            <a:fld id="{71D586D2-677B-458F-B417-DB589973A882}" type="slidenum">
              <a:rPr lang="en-US" smtClean="0"/>
              <a:pPr/>
              <a:t>33</a:t>
            </a:fld>
            <a:endParaRPr lang="en-US" dirty="0"/>
          </a:p>
        </p:txBody>
      </p:sp>
      <p:sp>
        <p:nvSpPr>
          <p:cNvPr id="7" name="Text Placeholder 6">
            <a:extLst>
              <a:ext uri="{FF2B5EF4-FFF2-40B4-BE49-F238E27FC236}">
                <a16:creationId xmlns:a16="http://schemas.microsoft.com/office/drawing/2014/main" id="{6E8D26D0-4165-45D7-B4F7-6956AAB23CE5}"/>
              </a:ext>
            </a:extLst>
          </p:cNvPr>
          <p:cNvSpPr>
            <a:spLocks noGrp="1"/>
          </p:cNvSpPr>
          <p:nvPr>
            <p:ph type="body" sz="quarter" idx="15"/>
          </p:nvPr>
        </p:nvSpPr>
        <p:spPr/>
        <p:txBody>
          <a:bodyPr/>
          <a:lstStyle/>
          <a:p>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1587" y="3174649"/>
            <a:ext cx="2733218" cy="2631553"/>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54779" y="2457863"/>
            <a:ext cx="5079494" cy="2146030"/>
          </a:xfrm>
          <a:prstGeom prst="rect">
            <a:avLst/>
          </a:prstGeom>
          <a:ln>
            <a:solidFill>
              <a:schemeClr val="bg1">
                <a:lumMod val="50000"/>
              </a:schemeClr>
            </a:solidFill>
          </a:ln>
          <a:effectLst>
            <a:outerShdw blurRad="50800" dist="38100" dir="8100000" algn="tr" rotWithShape="0">
              <a:prstClr val="black">
                <a:alpha val="40000"/>
              </a:prstClr>
            </a:outerShdw>
          </a:effectLst>
        </p:spPr>
      </p:pic>
      <p:pic>
        <p:nvPicPr>
          <p:cNvPr id="14"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63758" y="2351170"/>
            <a:ext cx="4589538" cy="2275711"/>
          </a:xfrm>
          <a:prstGeom prst="rect">
            <a:avLst/>
          </a:prstGeom>
          <a:noFill/>
          <a:ln w="12700">
            <a:solidFill>
              <a:schemeClr val="tx2">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5"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76029" y="4174448"/>
            <a:ext cx="4239523" cy="1827693"/>
          </a:xfrm>
          <a:prstGeom prst="rect">
            <a:avLst/>
          </a:prstGeom>
          <a:noFill/>
          <a:ln w="12700">
            <a:solidFill>
              <a:schemeClr val="tx2">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6" name="TextBox 15"/>
          <p:cNvSpPr txBox="1"/>
          <p:nvPr/>
        </p:nvSpPr>
        <p:spPr>
          <a:xfrm>
            <a:off x="528841" y="1866279"/>
            <a:ext cx="5482389" cy="369332"/>
          </a:xfrm>
          <a:prstGeom prst="rect">
            <a:avLst/>
          </a:prstGeom>
          <a:solidFill>
            <a:srgbClr val="06538A"/>
          </a:solidFill>
          <a:ln>
            <a:noFill/>
          </a:ln>
        </p:spPr>
        <p:txBody>
          <a:bodyPr wrap="square" rtlCol="0">
            <a:spAutoFit/>
          </a:bodyPr>
          <a:lstStyle/>
          <a:p>
            <a:pPr algn="ctr"/>
            <a:r>
              <a:rPr lang="en-GB" b="1" dirty="0">
                <a:solidFill>
                  <a:schemeClr val="bg1"/>
                </a:solidFill>
              </a:rPr>
              <a:t>Process Intelligence</a:t>
            </a:r>
            <a:endParaRPr lang="en-US" b="1" dirty="0">
              <a:solidFill>
                <a:schemeClr val="bg1"/>
              </a:solidFill>
            </a:endParaRPr>
          </a:p>
        </p:txBody>
      </p:sp>
      <p:sp>
        <p:nvSpPr>
          <p:cNvPr id="18" name="TextBox 17"/>
          <p:cNvSpPr txBox="1"/>
          <p:nvPr/>
        </p:nvSpPr>
        <p:spPr>
          <a:xfrm>
            <a:off x="6179152" y="1866279"/>
            <a:ext cx="5482389" cy="369332"/>
          </a:xfrm>
          <a:prstGeom prst="rect">
            <a:avLst/>
          </a:prstGeom>
          <a:solidFill>
            <a:srgbClr val="06538A"/>
          </a:solidFill>
          <a:ln>
            <a:noFill/>
          </a:ln>
        </p:spPr>
        <p:txBody>
          <a:bodyPr wrap="square" rtlCol="0">
            <a:spAutoFit/>
          </a:bodyPr>
          <a:lstStyle/>
          <a:p>
            <a:pPr algn="ctr"/>
            <a:r>
              <a:rPr lang="en-GB" b="1" dirty="0">
                <a:solidFill>
                  <a:schemeClr val="bg1"/>
                </a:solidFill>
              </a:rPr>
              <a:t>System Monitoring</a:t>
            </a:r>
            <a:endParaRPr lang="en-US" b="1" dirty="0">
              <a:solidFill>
                <a:schemeClr val="bg1"/>
              </a:solidFill>
            </a:endParaRPr>
          </a:p>
        </p:txBody>
      </p:sp>
      <p:sp>
        <p:nvSpPr>
          <p:cNvPr id="20" name="Rectangle 19">
            <a:extLst>
              <a:ext uri="{FF2B5EF4-FFF2-40B4-BE49-F238E27FC236}">
                <a16:creationId xmlns:a16="http://schemas.microsoft.com/office/drawing/2014/main" id="{3C5FD1DE-988E-4459-9F00-3F4B1B6C3164}"/>
              </a:ext>
            </a:extLst>
          </p:cNvPr>
          <p:cNvSpPr/>
          <p:nvPr/>
        </p:nvSpPr>
        <p:spPr>
          <a:xfrm>
            <a:off x="430787" y="1355043"/>
            <a:ext cx="11387600" cy="400110"/>
          </a:xfrm>
          <a:prstGeom prst="rect">
            <a:avLst/>
          </a:prstGeom>
          <a:noFill/>
        </p:spPr>
        <p:txBody>
          <a:bodyPr wrap="square">
            <a:spAutoFit/>
          </a:bodyPr>
          <a:lstStyle/>
          <a:p>
            <a:pPr algn="ctr"/>
            <a:r>
              <a:rPr lang="en-US" sz="2000" dirty="0">
                <a:solidFill>
                  <a:schemeClr val="accent5"/>
                </a:solidFill>
              </a:rPr>
              <a:t>Provide actionable analytics. Automate system monitoring.</a:t>
            </a:r>
            <a:endParaRPr lang="en-GB" sz="2000" dirty="0">
              <a:solidFill>
                <a:schemeClr val="accent5"/>
              </a:solidFill>
            </a:endParaRPr>
          </a:p>
        </p:txBody>
      </p:sp>
    </p:spTree>
    <p:extLst>
      <p:ext uri="{BB962C8B-B14F-4D97-AF65-F5344CB8AC3E}">
        <p14:creationId xmlns:p14="http://schemas.microsoft.com/office/powerpoint/2010/main" val="251617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Mobility &amp; Engagement: communicate and transact on mobile</a:t>
            </a:r>
          </a:p>
        </p:txBody>
      </p:sp>
      <p:sp>
        <p:nvSpPr>
          <p:cNvPr id="3" name="Slide Number Placeholder 2">
            <a:extLst>
              <a:ext uri="{FF2B5EF4-FFF2-40B4-BE49-F238E27FC236}">
                <a16:creationId xmlns:a16="http://schemas.microsoft.com/office/drawing/2014/main" id="{F70CFD2C-DD7A-4252-B258-7B01116739B2}"/>
              </a:ext>
            </a:extLst>
          </p:cNvPr>
          <p:cNvSpPr>
            <a:spLocks noGrp="1"/>
          </p:cNvSpPr>
          <p:nvPr>
            <p:ph type="sldNum" sz="quarter" idx="10"/>
          </p:nvPr>
        </p:nvSpPr>
        <p:spPr/>
        <p:txBody>
          <a:bodyPr/>
          <a:lstStyle/>
          <a:p>
            <a:fld id="{71D586D2-677B-458F-B417-DB589973A882}" type="slidenum">
              <a:rPr lang="en-US" smtClean="0"/>
              <a:pPr/>
              <a:t>34</a:t>
            </a:fld>
            <a:endParaRPr lang="en-US" dirty="0"/>
          </a:p>
        </p:txBody>
      </p:sp>
      <p:sp>
        <p:nvSpPr>
          <p:cNvPr id="17" name="Text Placeholder 16">
            <a:extLst>
              <a:ext uri="{FF2B5EF4-FFF2-40B4-BE49-F238E27FC236}">
                <a16:creationId xmlns:a16="http://schemas.microsoft.com/office/drawing/2014/main" id="{87EF2647-B0DB-4D21-9F7B-C89E113C99D6}"/>
              </a:ext>
            </a:extLst>
          </p:cNvPr>
          <p:cNvSpPr>
            <a:spLocks noGrp="1"/>
          </p:cNvSpPr>
          <p:nvPr>
            <p:ph type="body" sz="quarter" idx="15"/>
          </p:nvPr>
        </p:nvSpPr>
        <p:spPr/>
        <p:txBody>
          <a:bodyPr/>
          <a:lstStyle/>
          <a:p>
            <a:endParaRPr lang="en-US"/>
          </a:p>
        </p:txBody>
      </p:sp>
      <p:grpSp>
        <p:nvGrpSpPr>
          <p:cNvPr id="8" name="Group 7"/>
          <p:cNvGrpSpPr/>
          <p:nvPr/>
        </p:nvGrpSpPr>
        <p:grpSpPr>
          <a:xfrm>
            <a:off x="458556" y="3148365"/>
            <a:ext cx="4145899" cy="2371877"/>
            <a:chOff x="196230" y="1761051"/>
            <a:chExt cx="6539220" cy="3598208"/>
          </a:xfrm>
        </p:grpSpPr>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230" y="1761051"/>
              <a:ext cx="6539220" cy="3598208"/>
            </a:xfrm>
            <a:prstGeom prst="rect">
              <a:avLst/>
            </a:prstGeom>
            <a:ln>
              <a:solidFill>
                <a:schemeClr val="tx2">
                  <a:lumMod val="20000"/>
                  <a:lumOff val="80000"/>
                </a:schemeClr>
              </a:solidFill>
            </a:ln>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816866" y="3955180"/>
              <a:ext cx="926476" cy="1874690"/>
            </a:xfrm>
            <a:prstGeom prst="rect">
              <a:avLst/>
            </a:prstGeom>
            <a:ln>
              <a:solidFill>
                <a:schemeClr val="tx2">
                  <a:lumMod val="20000"/>
                  <a:lumOff val="80000"/>
                </a:schemeClr>
              </a:solidFill>
            </a:ln>
          </p:spPr>
        </p:pic>
        <p:sp>
          <p:nvSpPr>
            <p:cNvPr id="42" name="Right Arrow 41"/>
            <p:cNvSpPr/>
            <p:nvPr/>
          </p:nvSpPr>
          <p:spPr bwMode="auto">
            <a:xfrm rot="16200000">
              <a:off x="1080077" y="3928919"/>
              <a:ext cx="400050" cy="276512"/>
            </a:xfrm>
            <a:prstGeom prst="rightArrow">
              <a:avLst/>
            </a:prstGeom>
            <a:solidFill>
              <a:schemeClr val="accent1">
                <a:lumMod val="20000"/>
                <a:lumOff val="80000"/>
              </a:schemeClr>
            </a:solidFill>
            <a:ln w="0" cap="flat" cmpd="sng" algn="ctr">
              <a:solidFill>
                <a:schemeClr val="tx2">
                  <a:lumMod val="20000"/>
                  <a:lumOff val="8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grpSp>
      <p:pic>
        <p:nvPicPr>
          <p:cNvPr id="9" name="Picture 8"/>
          <p:cNvPicPr>
            <a:picLocks noChangeAspect="1"/>
          </p:cNvPicPr>
          <p:nvPr/>
        </p:nvPicPr>
        <p:blipFill>
          <a:blip r:embed="rId5"/>
          <a:stretch>
            <a:fillRect/>
          </a:stretch>
        </p:blipFill>
        <p:spPr>
          <a:xfrm>
            <a:off x="9275698" y="4216419"/>
            <a:ext cx="2230566" cy="1231077"/>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21" y="3248976"/>
            <a:ext cx="1657450" cy="834378"/>
          </a:xfrm>
          <a:prstGeom prst="rect">
            <a:avLst/>
          </a:prstGeom>
        </p:spPr>
      </p:pic>
      <p:sp>
        <p:nvSpPr>
          <p:cNvPr id="43" name="Rectangle 42"/>
          <p:cNvSpPr/>
          <p:nvPr/>
        </p:nvSpPr>
        <p:spPr>
          <a:xfrm>
            <a:off x="441682" y="2438568"/>
            <a:ext cx="4145899" cy="584775"/>
          </a:xfrm>
          <a:prstGeom prst="rect">
            <a:avLst/>
          </a:prstGeom>
          <a:solidFill>
            <a:srgbClr val="06538A"/>
          </a:solidFill>
        </p:spPr>
        <p:txBody>
          <a:bodyPr wrap="square">
            <a:spAutoFit/>
          </a:bodyPr>
          <a:lstStyle/>
          <a:p>
            <a:pPr algn="ctr"/>
            <a:r>
              <a:rPr lang="en-GB" sz="1600" b="1" dirty="0">
                <a:solidFill>
                  <a:schemeClr val="bg1"/>
                </a:solidFill>
              </a:rPr>
              <a:t>Verify identity with facial recognition </a:t>
            </a:r>
            <a:br>
              <a:rPr lang="en-GB" sz="1600" b="1" dirty="0">
                <a:solidFill>
                  <a:schemeClr val="bg1"/>
                </a:solidFill>
              </a:rPr>
            </a:br>
            <a:r>
              <a:rPr lang="en-GB" sz="1600" b="1" dirty="0">
                <a:solidFill>
                  <a:schemeClr val="bg1"/>
                </a:solidFill>
              </a:rPr>
              <a:t>&amp; ID documents</a:t>
            </a:r>
            <a:endParaRPr lang="en-US" sz="1600" b="1" dirty="0">
              <a:solidFill>
                <a:schemeClr val="bg1"/>
              </a:solidFill>
            </a:endParaRPr>
          </a:p>
        </p:txBody>
      </p:sp>
      <p:sp>
        <p:nvSpPr>
          <p:cNvPr id="44" name="Rectangle 43"/>
          <p:cNvSpPr/>
          <p:nvPr/>
        </p:nvSpPr>
        <p:spPr>
          <a:xfrm>
            <a:off x="9188613" y="2438569"/>
            <a:ext cx="2801257" cy="584775"/>
          </a:xfrm>
          <a:prstGeom prst="rect">
            <a:avLst/>
          </a:prstGeom>
          <a:solidFill>
            <a:srgbClr val="06538A"/>
          </a:solidFill>
        </p:spPr>
        <p:txBody>
          <a:bodyPr wrap="square">
            <a:spAutoFit/>
          </a:bodyPr>
          <a:lstStyle/>
          <a:p>
            <a:pPr algn="ctr"/>
            <a:r>
              <a:rPr lang="en-GB" sz="1600" b="1" dirty="0">
                <a:solidFill>
                  <a:schemeClr val="bg1"/>
                </a:solidFill>
                <a:latin typeface="Arial" panose="020B0604020202020204" pitchFamily="34" charset="0"/>
                <a:cs typeface="Arial" panose="020B0604020202020204" pitchFamily="34" charset="0"/>
              </a:rPr>
              <a:t>Record consent with </a:t>
            </a:r>
            <a:br>
              <a:rPr lang="en-GB" sz="1600" b="1" dirty="0">
                <a:solidFill>
                  <a:schemeClr val="bg1"/>
                </a:solidFill>
                <a:latin typeface="Arial" panose="020B0604020202020204" pitchFamily="34" charset="0"/>
                <a:cs typeface="Arial" panose="020B0604020202020204" pitchFamily="34" charset="0"/>
              </a:rPr>
            </a:br>
            <a:r>
              <a:rPr lang="en-GB" sz="1600" b="1" dirty="0">
                <a:solidFill>
                  <a:schemeClr val="bg1"/>
                </a:solidFill>
                <a:latin typeface="Arial" panose="020B0604020202020204" pitchFamily="34" charset="0"/>
                <a:cs typeface="Arial" panose="020B0604020202020204" pitchFamily="34" charset="0"/>
              </a:rPr>
              <a:t>e-signatures &amp; biometrics</a:t>
            </a:r>
            <a:endParaRPr lang="en-US" sz="1600" b="1"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bwMode="auto">
          <a:xfrm>
            <a:off x="9188613" y="3139592"/>
            <a:ext cx="2801257" cy="2392683"/>
          </a:xfrm>
          <a:prstGeom prst="rect">
            <a:avLst/>
          </a:prstGeom>
          <a:noFill/>
          <a:ln w="0" cap="flat" cmpd="sng" algn="ctr">
            <a:solidFill>
              <a:schemeClr val="tx2">
                <a:lumMod val="20000"/>
                <a:lumOff val="8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5" name="Rectangle 14"/>
          <p:cNvSpPr/>
          <p:nvPr/>
        </p:nvSpPr>
        <p:spPr>
          <a:xfrm>
            <a:off x="4815147" y="2438567"/>
            <a:ext cx="4145899" cy="584775"/>
          </a:xfrm>
          <a:prstGeom prst="rect">
            <a:avLst/>
          </a:prstGeom>
          <a:solidFill>
            <a:srgbClr val="06538A"/>
          </a:solidFill>
        </p:spPr>
        <p:txBody>
          <a:bodyPr wrap="square">
            <a:spAutoFit/>
          </a:bodyPr>
          <a:lstStyle/>
          <a:p>
            <a:pPr algn="ctr"/>
            <a:r>
              <a:rPr lang="en-GB" sz="1600" b="1" dirty="0">
                <a:solidFill>
                  <a:schemeClr val="bg1"/>
                </a:solidFill>
              </a:rPr>
              <a:t>Communicate messages, documents, contracts, statements</a:t>
            </a:r>
            <a:endParaRPr lang="en-US" sz="1600" b="1" dirty="0">
              <a:solidFill>
                <a:schemeClr val="bg1"/>
              </a:solidFill>
            </a:endParaRPr>
          </a:p>
        </p:txBody>
      </p:sp>
      <p:sp>
        <p:nvSpPr>
          <p:cNvPr id="16" name="Rectangle 15"/>
          <p:cNvSpPr/>
          <p:nvPr/>
        </p:nvSpPr>
        <p:spPr bwMode="auto">
          <a:xfrm>
            <a:off x="4815147" y="3139591"/>
            <a:ext cx="4145899" cy="2392683"/>
          </a:xfrm>
          <a:prstGeom prst="rect">
            <a:avLst/>
          </a:prstGeom>
          <a:noFill/>
          <a:ln w="0" cap="flat" cmpd="sng" algn="ctr">
            <a:solidFill>
              <a:schemeClr val="tx2">
                <a:lumMod val="20000"/>
                <a:lumOff val="80000"/>
              </a:schemeClr>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pic>
        <p:nvPicPr>
          <p:cNvPr id="2" name="Pictur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1333" y="3366952"/>
            <a:ext cx="1491645" cy="1917829"/>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49334" y="3354242"/>
            <a:ext cx="1619070" cy="1963380"/>
          </a:xfrm>
          <a:prstGeom prst="rect">
            <a:avLst/>
          </a:prstGeom>
        </p:spPr>
      </p:pic>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22943" y="3354242"/>
            <a:ext cx="963462" cy="1974050"/>
          </a:xfrm>
          <a:prstGeom prst="rect">
            <a:avLst/>
          </a:prstGeom>
        </p:spPr>
      </p:pic>
      <p:sp>
        <p:nvSpPr>
          <p:cNvPr id="18" name="Rectangle 17">
            <a:extLst>
              <a:ext uri="{FF2B5EF4-FFF2-40B4-BE49-F238E27FC236}">
                <a16:creationId xmlns:a16="http://schemas.microsoft.com/office/drawing/2014/main" id="{5A117E98-CC82-4328-B7A2-9DB9E368CFA2}"/>
              </a:ext>
            </a:extLst>
          </p:cNvPr>
          <p:cNvSpPr/>
          <p:nvPr/>
        </p:nvSpPr>
        <p:spPr>
          <a:xfrm>
            <a:off x="430787" y="1841864"/>
            <a:ext cx="11387600" cy="400110"/>
          </a:xfrm>
          <a:prstGeom prst="rect">
            <a:avLst/>
          </a:prstGeom>
          <a:noFill/>
        </p:spPr>
        <p:txBody>
          <a:bodyPr wrap="square">
            <a:spAutoFit/>
          </a:bodyPr>
          <a:lstStyle/>
          <a:p>
            <a:pPr lvl="1" algn="ctr"/>
            <a:r>
              <a:rPr lang="en-US" sz="2000" dirty="0">
                <a:solidFill>
                  <a:schemeClr val="accent5"/>
                </a:solidFill>
              </a:rPr>
              <a:t>Communicate and transact in efficient, effective and trusted ways</a:t>
            </a:r>
          </a:p>
        </p:txBody>
      </p:sp>
    </p:spTree>
    <p:extLst>
      <p:ext uri="{BB962C8B-B14F-4D97-AF65-F5344CB8AC3E}">
        <p14:creationId xmlns:p14="http://schemas.microsoft.com/office/powerpoint/2010/main" val="121444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759B7C39-7B30-3D4F-A263-C7A7C904DC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6601" t="31447" r="6200" b="33654"/>
          <a:stretch/>
        </p:blipFill>
        <p:spPr>
          <a:xfrm>
            <a:off x="2259520" y="4342709"/>
            <a:ext cx="1369370" cy="534420"/>
          </a:xfrm>
          <a:prstGeom prst="rect">
            <a:avLst/>
          </a:prstGeom>
        </p:spPr>
      </p:pic>
      <p:pic>
        <p:nvPicPr>
          <p:cNvPr id="40" name="Picture 39">
            <a:extLst>
              <a:ext uri="{FF2B5EF4-FFF2-40B4-BE49-F238E27FC236}">
                <a16:creationId xmlns:a16="http://schemas.microsoft.com/office/drawing/2014/main" id="{E61AA7BF-1212-364D-9713-FC9F1307E5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05731" y="2228324"/>
            <a:ext cx="1475591" cy="494673"/>
          </a:xfrm>
          <a:prstGeom prst="rect">
            <a:avLst/>
          </a:prstGeom>
        </p:spPr>
      </p:pic>
      <p:pic>
        <p:nvPicPr>
          <p:cNvPr id="41" name="Picture 40">
            <a:extLst>
              <a:ext uri="{FF2B5EF4-FFF2-40B4-BE49-F238E27FC236}">
                <a16:creationId xmlns:a16="http://schemas.microsoft.com/office/drawing/2014/main" id="{405F21DE-FE7F-C148-A165-4C50C60799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44205" y="3220760"/>
            <a:ext cx="791034" cy="416480"/>
          </a:xfrm>
          <a:prstGeom prst="rect">
            <a:avLst/>
          </a:prstGeom>
        </p:spPr>
      </p:pic>
      <p:pic>
        <p:nvPicPr>
          <p:cNvPr id="45" name="Picture 44">
            <a:extLst>
              <a:ext uri="{FF2B5EF4-FFF2-40B4-BE49-F238E27FC236}">
                <a16:creationId xmlns:a16="http://schemas.microsoft.com/office/drawing/2014/main" id="{609D2A26-1831-8943-9A85-4DCC9A5336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81372" y="2295490"/>
            <a:ext cx="898548" cy="553781"/>
          </a:xfrm>
          <a:prstGeom prst="rect">
            <a:avLst/>
          </a:prstGeom>
        </p:spPr>
      </p:pic>
      <p:pic>
        <p:nvPicPr>
          <p:cNvPr id="46" name="Picture 45">
            <a:extLst>
              <a:ext uri="{FF2B5EF4-FFF2-40B4-BE49-F238E27FC236}">
                <a16:creationId xmlns:a16="http://schemas.microsoft.com/office/drawing/2014/main" id="{A07FE76B-E1B7-2F4B-8DA5-16345B3003B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7447" r="4988"/>
          <a:stretch/>
        </p:blipFill>
        <p:spPr>
          <a:xfrm>
            <a:off x="8736995" y="3319771"/>
            <a:ext cx="1426317" cy="418213"/>
          </a:xfrm>
          <a:prstGeom prst="rect">
            <a:avLst/>
          </a:prstGeom>
        </p:spPr>
      </p:pic>
      <p:pic>
        <p:nvPicPr>
          <p:cNvPr id="47" name="Picture 46">
            <a:extLst>
              <a:ext uri="{FF2B5EF4-FFF2-40B4-BE49-F238E27FC236}">
                <a16:creationId xmlns:a16="http://schemas.microsoft.com/office/drawing/2014/main" id="{DD3E9276-51D7-DE47-9AB6-1123AF80729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36995" y="4275650"/>
            <a:ext cx="1244061" cy="600763"/>
          </a:xfrm>
          <a:prstGeom prst="rect">
            <a:avLst/>
          </a:prstGeom>
        </p:spPr>
      </p:pic>
      <p:pic>
        <p:nvPicPr>
          <p:cNvPr id="48" name="Picture 4" descr="Image result for centrify logo">
            <a:extLst>
              <a:ext uri="{FF2B5EF4-FFF2-40B4-BE49-F238E27FC236}">
                <a16:creationId xmlns:a16="http://schemas.microsoft.com/office/drawing/2014/main" id="{952170E7-43B1-524E-A6C2-77B13164FA8B}"/>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397209" y="5169966"/>
            <a:ext cx="1052944" cy="1052944"/>
          </a:xfrm>
          <a:prstGeom prst="rect">
            <a:avLst/>
          </a:prstGeom>
          <a:noFill/>
          <a:extLst>
            <a:ext uri="{909E8E84-426E-40DD-AFC4-6F175D3DCCD1}">
              <a14:hiddenFill xmlns:a14="http://schemas.microsoft.com/office/drawing/2010/main">
                <a:solidFill>
                  <a:srgbClr val="FFFFFF"/>
                </a:solidFill>
              </a14:hiddenFill>
            </a:ext>
          </a:extLst>
        </p:spPr>
      </p:pic>
      <p:sp>
        <p:nvSpPr>
          <p:cNvPr id="52" name="Title 2">
            <a:extLst>
              <a:ext uri="{FF2B5EF4-FFF2-40B4-BE49-F238E27FC236}">
                <a16:creationId xmlns:a16="http://schemas.microsoft.com/office/drawing/2014/main" id="{F3F76641-F362-4DF3-A285-7D597FE50B7D}"/>
              </a:ext>
            </a:extLst>
          </p:cNvPr>
          <p:cNvSpPr txBox="1">
            <a:spLocks/>
          </p:cNvSpPr>
          <p:nvPr/>
        </p:nvSpPr>
        <p:spPr>
          <a:xfrm>
            <a:off x="372535" y="121574"/>
            <a:ext cx="11893127" cy="779498"/>
          </a:xfrm>
          <a:prstGeom prst="rect">
            <a:avLst/>
          </a:prstGeom>
        </p:spPr>
        <p:txBody>
          <a:bodyPr/>
          <a:lstStyle>
            <a:lvl1pPr algn="l" defTabSz="914400" rtl="0" eaLnBrk="1" latinLnBrk="0" hangingPunct="1">
              <a:lnSpc>
                <a:spcPct val="90000"/>
              </a:lnSpc>
              <a:spcBef>
                <a:spcPct val="0"/>
              </a:spcBef>
              <a:buNone/>
              <a:defRPr sz="2800" kern="1200">
                <a:solidFill>
                  <a:srgbClr val="025389"/>
                </a:solidFill>
                <a:latin typeface="+mj-lt"/>
                <a:ea typeface="+mj-ea"/>
                <a:cs typeface="+mj-cs"/>
              </a:defRPr>
            </a:lvl1pPr>
          </a:lstStyle>
          <a:p>
            <a:endParaRPr lang="en-US" dirty="0"/>
          </a:p>
        </p:txBody>
      </p:sp>
      <p:pic>
        <p:nvPicPr>
          <p:cNvPr id="4" name="Picture 3">
            <a:extLst>
              <a:ext uri="{FF2B5EF4-FFF2-40B4-BE49-F238E27FC236}">
                <a16:creationId xmlns:a16="http://schemas.microsoft.com/office/drawing/2014/main" id="{EC695B80-7F4A-4CB6-86B2-15333AE66F93}"/>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136887" y="2300959"/>
            <a:ext cx="4092111" cy="4092111"/>
          </a:xfrm>
          <a:prstGeom prst="rect">
            <a:avLst/>
          </a:prstGeom>
        </p:spPr>
      </p:pic>
      <p:sp>
        <p:nvSpPr>
          <p:cNvPr id="12" name="Title 2">
            <a:extLst>
              <a:ext uri="{FF2B5EF4-FFF2-40B4-BE49-F238E27FC236}">
                <a16:creationId xmlns:a16="http://schemas.microsoft.com/office/drawing/2014/main" id="{F3F76641-F362-4DF3-A285-7D597FE50B7D}"/>
              </a:ext>
            </a:extLst>
          </p:cNvPr>
          <p:cNvSpPr txBox="1">
            <a:spLocks/>
          </p:cNvSpPr>
          <p:nvPr/>
        </p:nvSpPr>
        <p:spPr>
          <a:xfrm>
            <a:off x="1919264" y="1569496"/>
            <a:ext cx="8584304" cy="504846"/>
          </a:xfrm>
          <a:prstGeom prst="rect">
            <a:avLst/>
          </a:prstGeom>
          <a:noFill/>
        </p:spPr>
        <p:txBody>
          <a:bodyPr anchor="ctr"/>
          <a:lstStyle>
            <a:lvl1pPr algn="l" defTabSz="914400" rtl="0" eaLnBrk="1" latinLnBrk="0" hangingPunct="1">
              <a:lnSpc>
                <a:spcPct val="90000"/>
              </a:lnSpc>
              <a:spcBef>
                <a:spcPct val="0"/>
              </a:spcBef>
              <a:buNone/>
              <a:defRPr sz="2800" kern="1200">
                <a:solidFill>
                  <a:srgbClr val="025389"/>
                </a:solidFill>
                <a:latin typeface="+mj-lt"/>
                <a:ea typeface="+mj-ea"/>
                <a:cs typeface="+mj-cs"/>
              </a:defRPr>
            </a:lvl1pPr>
          </a:lstStyle>
          <a:p>
            <a:pPr lvl="1" algn="ctr"/>
            <a:r>
              <a:rPr lang="en-GB" sz="2000" dirty="0">
                <a:solidFill>
                  <a:schemeClr val="accent5"/>
                </a:solidFill>
              </a:rPr>
              <a:t>Kofax enables convergence of the digital economy &amp; physical world</a:t>
            </a:r>
            <a:endParaRPr lang="en-US" sz="2000" dirty="0">
              <a:solidFill>
                <a:schemeClr val="accent5"/>
              </a:solidFill>
            </a:endParaRPr>
          </a:p>
        </p:txBody>
      </p:sp>
      <p:pic>
        <p:nvPicPr>
          <p:cNvPr id="3" name="Picture 2">
            <a:extLst>
              <a:ext uri="{FF2B5EF4-FFF2-40B4-BE49-F238E27FC236}">
                <a16:creationId xmlns:a16="http://schemas.microsoft.com/office/drawing/2014/main" id="{77012F15-1B34-4CD4-8352-AFBC9D66838A}"/>
              </a:ext>
            </a:extLst>
          </p:cNvPr>
          <p:cNvPicPr>
            <a:picLocks noChangeAspect="1"/>
          </p:cNvPicPr>
          <p:nvPr/>
        </p:nvPicPr>
        <p:blipFill>
          <a:blip r:embed="rId11"/>
          <a:stretch>
            <a:fillRect/>
          </a:stretch>
        </p:blipFill>
        <p:spPr>
          <a:xfrm>
            <a:off x="2474773" y="5288504"/>
            <a:ext cx="1921930" cy="1011542"/>
          </a:xfrm>
          <a:prstGeom prst="rect">
            <a:avLst/>
          </a:prstGeom>
        </p:spPr>
      </p:pic>
      <p:sp>
        <p:nvSpPr>
          <p:cNvPr id="5" name="Title 4">
            <a:extLst>
              <a:ext uri="{FF2B5EF4-FFF2-40B4-BE49-F238E27FC236}">
                <a16:creationId xmlns:a16="http://schemas.microsoft.com/office/drawing/2014/main" id="{3AE410B7-5EF2-4156-BAF8-AAEEF651EFB1}"/>
              </a:ext>
            </a:extLst>
          </p:cNvPr>
          <p:cNvSpPr>
            <a:spLocks noGrp="1"/>
          </p:cNvSpPr>
          <p:nvPr>
            <p:ph type="title"/>
          </p:nvPr>
        </p:nvSpPr>
        <p:spPr/>
        <p:txBody>
          <a:bodyPr/>
          <a:lstStyle/>
          <a:p>
            <a:r>
              <a:rPr lang="en-GB" dirty="0"/>
              <a:t>Kofax Intelligent Automation is connective tissue for digital transformation</a:t>
            </a:r>
            <a:br>
              <a:rPr lang="en-US" dirty="0"/>
            </a:br>
            <a:endParaRPr lang="en-US" dirty="0"/>
          </a:p>
        </p:txBody>
      </p:sp>
      <p:sp>
        <p:nvSpPr>
          <p:cNvPr id="2" name="Slide Number Placeholder 1">
            <a:extLst>
              <a:ext uri="{FF2B5EF4-FFF2-40B4-BE49-F238E27FC236}">
                <a16:creationId xmlns:a16="http://schemas.microsoft.com/office/drawing/2014/main" id="{867A7231-963C-433F-8590-2486726A3D33}"/>
              </a:ext>
            </a:extLst>
          </p:cNvPr>
          <p:cNvSpPr>
            <a:spLocks noGrp="1"/>
          </p:cNvSpPr>
          <p:nvPr>
            <p:ph type="sldNum" sz="quarter" idx="10"/>
          </p:nvPr>
        </p:nvSpPr>
        <p:spPr/>
        <p:txBody>
          <a:bodyPr/>
          <a:lstStyle/>
          <a:p>
            <a:fld id="{71D586D2-677B-458F-B417-DB589973A882}" type="slidenum">
              <a:rPr lang="en-US" smtClean="0"/>
              <a:pPr/>
              <a:t>35</a:t>
            </a:fld>
            <a:endParaRPr lang="en-US" dirty="0"/>
          </a:p>
        </p:txBody>
      </p:sp>
      <p:sp>
        <p:nvSpPr>
          <p:cNvPr id="9" name="Text Placeholder 8">
            <a:extLst>
              <a:ext uri="{FF2B5EF4-FFF2-40B4-BE49-F238E27FC236}">
                <a16:creationId xmlns:a16="http://schemas.microsoft.com/office/drawing/2014/main" id="{B0674634-1163-4F7E-A0D2-CC065C03290F}"/>
              </a:ext>
            </a:extLst>
          </p:cNvPr>
          <p:cNvSpPr>
            <a:spLocks noGrp="1"/>
          </p:cNvSpPr>
          <p:nvPr>
            <p:ph type="body" sz="quarter" idx="15"/>
          </p:nvPr>
        </p:nvSpPr>
        <p:spPr/>
        <p:txBody>
          <a:bodyPr/>
          <a:lstStyle/>
          <a:p>
            <a:endParaRPr lang="en-US"/>
          </a:p>
        </p:txBody>
      </p:sp>
      <p:pic>
        <p:nvPicPr>
          <p:cNvPr id="16" name="Graphic 15">
            <a:extLst>
              <a:ext uri="{FF2B5EF4-FFF2-40B4-BE49-F238E27FC236}">
                <a16:creationId xmlns:a16="http://schemas.microsoft.com/office/drawing/2014/main" id="{309E044E-3231-4F70-9998-4B07D2671655}"/>
              </a:ext>
            </a:extLst>
          </p:cNvPr>
          <p:cNvPicPr>
            <a:picLocks noChangeAspect="1"/>
          </p:cNvPicPr>
          <p:nvPr/>
        </p:nvPicPr>
        <p:blipFill rotWithShape="1">
          <a:blip r:embed="rId12"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rcRect t="16499" b="21582"/>
          <a:stretch/>
        </p:blipFill>
        <p:spPr>
          <a:xfrm>
            <a:off x="506002" y="3662970"/>
            <a:ext cx="2295525" cy="462980"/>
          </a:xfrm>
          <a:prstGeom prst="rect">
            <a:avLst/>
          </a:prstGeom>
        </p:spPr>
      </p:pic>
      <p:pic>
        <p:nvPicPr>
          <p:cNvPr id="17" name="Picture 16" descr="A picture containing clock, light, drawing&#10;&#10;Description automatically generated">
            <a:extLst>
              <a:ext uri="{FF2B5EF4-FFF2-40B4-BE49-F238E27FC236}">
                <a16:creationId xmlns:a16="http://schemas.microsoft.com/office/drawing/2014/main" id="{582866CD-F7A4-43C2-969A-DAAF2312AAFB}"/>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670578" y="5195480"/>
            <a:ext cx="1865753" cy="279863"/>
          </a:xfrm>
          <a:prstGeom prst="rect">
            <a:avLst/>
          </a:prstGeom>
        </p:spPr>
      </p:pic>
    </p:spTree>
    <p:extLst>
      <p:ext uri="{BB962C8B-B14F-4D97-AF65-F5344CB8AC3E}">
        <p14:creationId xmlns:p14="http://schemas.microsoft.com/office/powerpoint/2010/main" val="275785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82C03B9-CA0E-4DAC-94E9-6227AB460F5A}"/>
              </a:ext>
            </a:extLst>
          </p:cNvPr>
          <p:cNvSpPr txBox="1">
            <a:spLocks/>
          </p:cNvSpPr>
          <p:nvPr/>
        </p:nvSpPr>
        <p:spPr>
          <a:xfrm>
            <a:off x="419053" y="1227747"/>
            <a:ext cx="11636769" cy="4572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2800" kern="1200">
                <a:solidFill>
                  <a:schemeClr val="accent1"/>
                </a:solidFill>
                <a:latin typeface="+mj-lt"/>
                <a:ea typeface="+mj-ea"/>
                <a:cs typeface="+mj-cs"/>
              </a:defRPr>
            </a:lvl1pPr>
          </a:lstStyle>
          <a:p>
            <a:endParaRPr lang="en-US" dirty="0">
              <a:solidFill>
                <a:srgbClr val="FFC000"/>
              </a:solidFill>
              <a:cs typeface="Segoe UI Light" panose="020B0502040204020203" pitchFamily="34" charset="0"/>
            </a:endParaRPr>
          </a:p>
        </p:txBody>
      </p:sp>
      <p:sp>
        <p:nvSpPr>
          <p:cNvPr id="2" name="Slide Number Placeholder 1">
            <a:extLst>
              <a:ext uri="{FF2B5EF4-FFF2-40B4-BE49-F238E27FC236}">
                <a16:creationId xmlns:a16="http://schemas.microsoft.com/office/drawing/2014/main" id="{EC6451FA-021C-42C1-A60C-1B9A3FAB0D44}"/>
              </a:ext>
            </a:extLst>
          </p:cNvPr>
          <p:cNvSpPr>
            <a:spLocks noGrp="1"/>
          </p:cNvSpPr>
          <p:nvPr>
            <p:ph type="sldNum" sz="quarter" idx="10"/>
          </p:nvPr>
        </p:nvSpPr>
        <p:spPr/>
        <p:txBody>
          <a:bodyPr/>
          <a:lstStyle/>
          <a:p>
            <a:fld id="{71D586D2-677B-458F-B417-DB589973A882}" type="slidenum">
              <a:rPr lang="en-US" smtClean="0"/>
              <a:pPr/>
              <a:t>36</a:t>
            </a:fld>
            <a:endParaRPr lang="en-US" dirty="0"/>
          </a:p>
        </p:txBody>
      </p:sp>
      <p:pic>
        <p:nvPicPr>
          <p:cNvPr id="13" name="Content Placeholder 4"/>
          <p:cNvPicPr>
            <a:picLocks noGrp="1" noChangeAspect="1"/>
          </p:cNvPicPr>
          <p:nvPr>
            <p:ph sz="half" idx="4294967295"/>
          </p:nvPr>
        </p:nvPicPr>
        <p:blipFill>
          <a:blip r:embed="rId3"/>
          <a:srcRect/>
          <a:stretch/>
        </p:blipFill>
        <p:spPr>
          <a:xfrm>
            <a:off x="858709" y="1486743"/>
            <a:ext cx="5658436" cy="805640"/>
          </a:xfrm>
        </p:spPr>
      </p:pic>
      <p:pic>
        <p:nvPicPr>
          <p:cNvPr id="14" name="Picture 13"/>
          <p:cNvPicPr>
            <a:picLocks noChangeAspect="1"/>
          </p:cNvPicPr>
          <p:nvPr/>
        </p:nvPicPr>
        <p:blipFill rotWithShape="1">
          <a:blip r:embed="rId4"/>
          <a:srcRect l="16043" t="15601" r="16043" b="15601"/>
          <a:stretch/>
        </p:blipFill>
        <p:spPr>
          <a:xfrm>
            <a:off x="6653238" y="756380"/>
            <a:ext cx="4954384" cy="5018778"/>
          </a:xfrm>
          <a:prstGeom prst="rect">
            <a:avLst/>
          </a:prstGeom>
        </p:spPr>
      </p:pic>
      <p:sp>
        <p:nvSpPr>
          <p:cNvPr id="15" name="Content Placeholder 2"/>
          <p:cNvSpPr txBox="1">
            <a:spLocks/>
          </p:cNvSpPr>
          <p:nvPr/>
        </p:nvSpPr>
        <p:spPr>
          <a:xfrm>
            <a:off x="1055454" y="2616417"/>
            <a:ext cx="5790130" cy="2884500"/>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buClr>
                <a:schemeClr val="accent4"/>
              </a:buClr>
              <a:buFont typeface="Arial" panose="020B0604020202020204" pitchFamily="34" charset="0"/>
              <a:buChar char="•"/>
            </a:pPr>
            <a:r>
              <a:rPr lang="en-US" dirty="0">
                <a:solidFill>
                  <a:schemeClr val="bg1"/>
                </a:solidFill>
              </a:rPr>
              <a:t>Transform capacity and performance</a:t>
            </a:r>
          </a:p>
          <a:p>
            <a:pPr>
              <a:lnSpc>
                <a:spcPct val="110000"/>
              </a:lnSpc>
              <a:spcBef>
                <a:spcPts val="600"/>
              </a:spcBef>
              <a:buClr>
                <a:schemeClr val="accent4"/>
              </a:buClr>
              <a:buFont typeface="Arial" panose="020B0604020202020204" pitchFamily="34" charset="0"/>
              <a:buChar char="•"/>
            </a:pPr>
            <a:r>
              <a:rPr lang="en-GB" dirty="0">
                <a:solidFill>
                  <a:schemeClr val="bg1"/>
                </a:solidFill>
              </a:rPr>
              <a:t>Streamline processes for efficiency &amp; visibility</a:t>
            </a:r>
          </a:p>
          <a:p>
            <a:pPr>
              <a:lnSpc>
                <a:spcPct val="110000"/>
              </a:lnSpc>
              <a:spcBef>
                <a:spcPts val="600"/>
              </a:spcBef>
              <a:buClr>
                <a:schemeClr val="accent4"/>
              </a:buClr>
              <a:buFont typeface="Arial" panose="020B0604020202020204" pitchFamily="34" charset="0"/>
              <a:buChar char="•"/>
            </a:pPr>
            <a:r>
              <a:rPr lang="en-GB" dirty="0">
                <a:solidFill>
                  <a:schemeClr val="bg1"/>
                </a:solidFill>
              </a:rPr>
              <a:t>Create agile workforces, human &amp; digital </a:t>
            </a:r>
          </a:p>
          <a:p>
            <a:pPr>
              <a:lnSpc>
                <a:spcPct val="110000"/>
              </a:lnSpc>
              <a:spcBef>
                <a:spcPts val="600"/>
              </a:spcBef>
              <a:buClr>
                <a:schemeClr val="accent4"/>
              </a:buClr>
              <a:buFont typeface="Arial" panose="020B0604020202020204" pitchFamily="34" charset="0"/>
              <a:buChar char="•"/>
            </a:pPr>
            <a:r>
              <a:rPr lang="en-US" dirty="0">
                <a:solidFill>
                  <a:schemeClr val="bg1"/>
                </a:solidFill>
              </a:rPr>
              <a:t>Deliver satisfying customer experiences</a:t>
            </a:r>
          </a:p>
          <a:p>
            <a:pPr>
              <a:lnSpc>
                <a:spcPct val="110000"/>
              </a:lnSpc>
              <a:spcBef>
                <a:spcPts val="600"/>
              </a:spcBef>
              <a:buClr>
                <a:schemeClr val="accent4"/>
              </a:buClr>
              <a:buFont typeface="Arial" panose="020B0604020202020204" pitchFamily="34" charset="0"/>
              <a:buChar char="•"/>
            </a:pPr>
            <a:r>
              <a:rPr lang="en-US" dirty="0">
                <a:solidFill>
                  <a:schemeClr val="bg1"/>
                </a:solidFill>
              </a:rPr>
              <a:t>Embrace diversity and innovation</a:t>
            </a:r>
            <a:endParaRPr lang="en-GB" dirty="0">
              <a:solidFill>
                <a:schemeClr val="bg1"/>
              </a:solidFill>
            </a:endParaRPr>
          </a:p>
        </p:txBody>
      </p:sp>
      <p:sp>
        <p:nvSpPr>
          <p:cNvPr id="6" name="Rectangle 5">
            <a:extLst>
              <a:ext uri="{FF2B5EF4-FFF2-40B4-BE49-F238E27FC236}">
                <a16:creationId xmlns:a16="http://schemas.microsoft.com/office/drawing/2014/main" id="{2D7507D0-7C43-409F-AE09-55F63563AE8E}"/>
              </a:ext>
            </a:extLst>
          </p:cNvPr>
          <p:cNvSpPr/>
          <p:nvPr/>
        </p:nvSpPr>
        <p:spPr>
          <a:xfrm>
            <a:off x="806346" y="2360930"/>
            <a:ext cx="6096000" cy="769441"/>
          </a:xfrm>
          <a:prstGeom prst="rect">
            <a:avLst/>
          </a:prstGeom>
        </p:spPr>
        <p:txBody>
          <a:bodyPr>
            <a:spAutoFit/>
          </a:bodyPr>
          <a:lstStyle/>
          <a:p>
            <a:r>
              <a:rPr lang="en-US" sz="2600" b="1" dirty="0">
                <a:solidFill>
                  <a:srgbClr val="FFFFFF"/>
                </a:solidFill>
                <a:latin typeface="Arial" panose="020B0604020202020204" pitchFamily="34" charset="0"/>
                <a:ea typeface="+mj-ea"/>
                <a:cs typeface="Segoe UI Light" panose="020B0502040204020203" pitchFamily="34" charset="0"/>
              </a:rPr>
              <a:t>…with Kofax Intelligent Automation</a:t>
            </a:r>
            <a:br>
              <a:rPr lang="en-US" sz="2600" b="1" dirty="0">
                <a:solidFill>
                  <a:srgbClr val="FFC000"/>
                </a:solidFill>
                <a:latin typeface="Arial" panose="020B0604020202020204" pitchFamily="34" charset="0"/>
                <a:ea typeface="+mj-ea"/>
                <a:cs typeface="Segoe UI Light" panose="020B0502040204020203" pitchFamily="34" charset="0"/>
              </a:rPr>
            </a:br>
            <a:endParaRPr lang="en-US" dirty="0"/>
          </a:p>
        </p:txBody>
      </p:sp>
    </p:spTree>
    <p:extLst>
      <p:ext uri="{BB962C8B-B14F-4D97-AF65-F5344CB8AC3E}">
        <p14:creationId xmlns:p14="http://schemas.microsoft.com/office/powerpoint/2010/main" val="130713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Competition</a:t>
            </a:r>
          </a:p>
        </p:txBody>
      </p:sp>
      <p:sp>
        <p:nvSpPr>
          <p:cNvPr id="2" name="Text Placeholder 1">
            <a:extLst>
              <a:ext uri="{FF2B5EF4-FFF2-40B4-BE49-F238E27FC236}">
                <a16:creationId xmlns:a16="http://schemas.microsoft.com/office/drawing/2014/main" id="{64F2684E-02EA-45CD-9B30-4750C9C98786}"/>
              </a:ext>
            </a:extLst>
          </p:cNvPr>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71D586D2-677B-458F-B417-DB589973A882}" type="slidenum">
              <a:rPr lang="en-US" smtClean="0"/>
              <a:pPr/>
              <a:t>37</a:t>
            </a:fld>
            <a:endParaRPr lang="en-US" dirty="0"/>
          </a:p>
        </p:txBody>
      </p:sp>
    </p:spTree>
    <p:extLst>
      <p:ext uri="{BB962C8B-B14F-4D97-AF65-F5344CB8AC3E}">
        <p14:creationId xmlns:p14="http://schemas.microsoft.com/office/powerpoint/2010/main" val="154665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6" descr="data:image/jpeg;base64,/9j/4AAQSkZJRgABAQAAAQABAAD/2wCEAAkGBxMTEhQUEhQVFRQXFxoYFBgXFhkeIBgeGx0gHxgVHBgaHygiHB8nHBccIjEkJSkrLzAuFyEzODMsNygvLjcBCgoKDg0OGxAQGy8lICY3LDQ0LC0sLCw0NDQsLDQsLDAsLCwsLC8sNCwsLCwsLCwsLDQvLCwsLCwsLCwsLCw0LP/AABEIAHoBBAMBEQACEQEDEQH/xAAbAAEAAwEBAQEAAAAAAAAAAAAABQYHBAMBAv/EAEQQAAEDAgIGBgUJBgcBAQAAAAEAAgMEEQUhBhIxQVFhBxMicYGRMlKhscEUNEJicnOCktEWIyQ1VLIzY5Ois8Lw0hX/xAAaAQEAAgMBAAAAAAAAAAAAAAAABAUCAwYB/8QANREAAgIBAQUFBQgCAwAAAAAAAAECAwQRBRIhMUEzUXGBkRMyYbHRFCI0QlKhwfAjJBVD4f/aAAwDAQACEQMRAD8A3FAEAQBAR2LY3BTC80jWm1w3a49zRmttdM7PdRptyK6lrN6FMxLpNF7U8Nx60jrf7G//AEO5WFezP1y9Cqt2wk9IR9SAqtPa12yRrPstHvN1KjgUrpqQp7UyJcuBx/tjW/1LvJn6LP7HT+n5mH/IZX6v2R6QabVrTfry7k5rT8F48Kl/lPY7SyU9W/2Jmh6Sp2/4sUcg5EsPnmPYo89mwfuvT9yTXtia9+Kf7FtwjTeknsC4xOP0ZLD/AHbPaoNuFbX01XwLOnaFNvDXR/EsoKiE4IAgCAIAgCAIAgCAIAgCAIAgCAIAgCAIAgCAIAgPzLIGgucQGgXJJsAOJK9SbeiPG0lqzN9J+kFxJjpMm7DKdp+yDsHM+QVtj7PXvWen1KPL2rx3afX6FcwbRqqrCXgHVJ7UshNj4nN3gpduTVStP2RBow7sl73TvZesK6OqeOxmc6Z35W/lGfmVW2bRsl7vAt6dlUw9/iyyUmDU8f8Ahwxt7mC/ntUOV1kubZPjRXFaRivQ7wFrNp4z0kb/AE2Md9poPvWSnJcmYuEZc0QeI6E0coP7vqzxjOr422eYUiGbdDrr4kS3Z9Fn5dPApeN9Hc8d3QO65vq2s7y2O8LdysadowlwnwKq/ZM48a3r8yMwDSqpo3ambmA2dE+4txAvmw+zkt12LXctevev7xI+PnXY73XxXc/7wNWwHHYatmvEcx6TD6TTwI+KpLqJ1S0kdHRkQvjvQZJrSbwgCAIAgCAIAgCAIAgCAIAgCAIAgCAIAgCA/MsgaC5xAaASSdgA2kr1Jt6I8bSWrMf0y0rdVv1I7tgByG959Z3wCvcTEVS3pc/kcznZ0r5bkPd+ZP6IaBgATVYudrYju5v4n6vmouVna/dr9foTcLZijpO3n3fU0JrQAABYDYAqsuj6gCAIAgCAICC0l0Xhq2nWGpLbsyAZ8g4fSHL3KTj5U6Xw5dxEysOu9ceD7zKpYqnDqkfQkbmD9F7fi08PirpOvJr+Bzjjdh2/H5ms6MaQMrItdvZeMpGeqfiDuKo8jHlTLR8jpcXKjkQ3lz6omVoJIQBAEAQBAEAQBAEAQBAEAQBAEAQBAEAQGbdJmkJLvksZyGcxG87mdw2nw4K32fj8PaS8ii2rlvsY+f0Pbo50XFhVTDM5wtO7/MPPh5rHPyv+uPn9DPZmFovaz8vqaGqouggCAIAgCAIAgCAidJcCjq4Sx2ThnG/e0/EcRwW/HvlTLeRHysaN8N1+TMlwytmw+qzBDmHVlZ6zd48swe5XlkIZFXDryOapssw7tH5o2qjqWysbIw3a4BzTyK56UXFuLOrhJSipLkz2WJkEAQBAEAQBAEAQBAEAQBAEAQBAEAQEfj2JCmgklNuy3sg73HJo81tprdk1E032qqtzfQyHRfCnVtUGvJLSTJMeIvc7NlybeKvci1UVcPBHM4dDybvvcubNta0AAAWAyAG7kudOs5H1AEAQBAEAQBAEAQBAULpRwQOYKpo7TLNk5tJ7J8CbePJWezrtJezfUp9rYylD2q5o8+irF7tfTOPo9uPuJ7Q8zf8AEV7tKnRqxHmyL9Yup9ORoKqy5CAIAgCAIAgCAIAgCAIAgCAIAgCAIDPelmvs2GAH0iZH+GTfC5d+UK02ZXxlPyKXbFukYwXXidnRZhoZTvmPpSusPssyHtLj5LDaNm9Yo938m3ZNO7Vv9X/Bb3VsYNjIwEbQXD9VA3JdxZ78e8MrIybB7CeTgjhJdApxfJnusTIICHxvSSnpS1sr+04jsjMgesQNgW+rGstTcURr8uqlpTfMlKedr2hzHBzSLgg3BHetMouL0ZIjJSWq5H2WZrc3ODRzIHvRJvkHJLmfiOrjcbNewngHA+xeuMlzR4pxfJnssTI8HVsYNjIwEbQXD9VluS7jHfiup6xyBwu0gjiDceYXjTXM9TT4o8q2mbLG+Nwu17S09xFl7CTjJSXQ8nFTi4vqYtgczqSujvtZLqP7jdrsu43XQ3JW0PTqv/TlcdujKSfR6fwbgucOsCAIDjxHFoINXr5Y4tb0ddwbe2219qA4f2toP6un/wBVn6oCSoq2OVutFIyRvrMcHDzBQHQgCAIAgCAIAgCAIAgOatr4otTrZGR67xGzWcBrOOxgvtJscuSA6UBkHSXUa1a4XyYxrRy3n3q92fHSnU5na0tb9O5Gm6NU/V0sDeEbfaLn3qnvlvWSfxOgx47tUV8EYxpIP4uo+9f710OP2UfBHKZfbT8Wc/8A+ZNqdZ1MnV2vr9W7Vtx1rWWXtYa7uq17tTD2Nu7vbr079GTmi2l01M9rXuL4CQHNJvqji07rcNijZOJC1argyXh586pJSesf7yLZpXp4yMGOkLXvO2Ta1vd6x9g9ihY2A5fes4LuLPM2nGC3auL7+hTsDwCate6V7i2O95Zn+2xO028Ap918KEopceiRV4+LZkyc5Ph1bJ46Yw0epBRRh8LXXke4m777S0/G1uSi/Y53aztej6E17Qrx9K6VqlzZ09Ile2eip5WBwa6S4DmkH0Xbj79ixwYOu6UX3Ge07FZjxnHq/wCGVzo6H8fF3P8A7Sped2D8iBsz8QvP5GzLnzqTCtKx/GVH3rveukxuxj4HI5z/ANiRqHRz/L4e+T/keqbO7eXl8jodnfho+fzZZVEJpi2n8GpXzWy1tV48Wi5/NddDhS3qEcrtGO7kvyNfwqfrIYn+sxp8wFQ2R3ZtHTVS3oKS6o6lgbAgK5p/RRvoah72Nc6OGR0ZIuWnV2jgckBxaIaOUklDSvfTxOe6Fhc4sFyS0XJKAiqigZQ4vSilGoypa4SxD0Tb6Qbu4/hPEoDQppWtaXOIa0C5JIAA4knYgK1J0g4eHavXg/WDXFv5gEBYKCujmYJIXtkYdjmkEd2W/kgFdWxwsMkr2xsG1ziAPMoCvs6QcOLtXrwPrFrg3zIQFjZUsLOsa4OZbWDgbgjbcEbRZARuHaT0c4e6KeNwjAdIb21QfpHWtlkc0BwQ6e4e5+oKgC5sHEODT+Ii3igJHG9IqakA6+VrC70W7XO5hoztz2ID5geklLV3EEoc5ou5uYcBx1TnbmgOHSCtw+SaGnqpG9ayWOWJhLhZ+yM3GRzNrE2zQFkQGJaeH+OqO8f2hdFhdjH+9Tk9ofiZeXyNnpABGy2zVFvJc/L3mdVD3UYbpJ87qPvX+9dHj9lHwRyGX28/Fmt6FC9BT39T4lUWV20vE6fD7CHgZBjjGComEXoCRwbbZa+wclf0uTri5c9DlslRVslHlqccbrEEgOsQbG9jbcbEGx5FZtao1Rej1J/HNJpaoNhjZ1cWQbDHnrHnYZ57BZRacaFWs5PV97J1+bZfpXBaLuRK0GAwUTG1GIG7znFTixJP1hv9w3rTO+d73KeXVkqrFqxo+0yOfREBpDpDLVvBfZrG+hG3Y39Tz9ylUY8KVw595AysueQ+PBdx3dHfz+Luf/aVrzuwfkbtl/iF5/I2Vc+dSYVpX88qPvHe9dJjdjHwORz/AMRM1Do5/l8PfJ/yOVNndvLy+R0Ozvw0fP5ssqiE0yXpSH8aPuWX/M9Xmzuy8/oc3tjtl4fyzRdFPmVN9zH/AGhVOT2svFl7jdjDwXyJVaTeEBCacfy+s+4k/tKArGjGG4m6kpzDWRMjMTCxphBLW2Fmk77DegOahjkosSY/ELTOnHVw1IcQGH1OrtZt72uNl+ZQHfpiDWV9Ph5cWw6pmnANtYC+q2/C49t9yAuEGFQMYI2xRhgFtXUFkBS/kow7FIWwXbT1msHxfRa8bHNG7d4EjhYD5LTDEcVmjm7VNRBto9znvGTiN49IfhG4lAXWbC4HM6t0UZZa2rqC3lZAU7RRho8RqMPBLqd0fXwh2epci7O7M/lG8lARgwNlRjVRE4WgaxkkrG5B+qG6jCBu1jcjfqoC2aa4TC6gnb1bBqxlzLNA1S0XFuCAjejnBWmBlXN+9nlaAHPz1GM7LGNvsybcneSgPDHKZsOMUD4gGGZsjZLC19UbTbfn7AgPvStE0NonBo1jWxAmwuRqvyvttkgL4gMb6R4NWuk+s1rvZb4K/wACWtKOX2pHdyNe/Q1bApw+mhcM7xs9wv7VSXR3bJL4nR0yUq4tdyMV0k+d1H3r/euhx+yj4I5PL7efiz6zSCpbEImzPEYFg0G2XC4zR49TlvNcT1Zl6huKXA6NGNG5auQAAtiB7clsgOA4u5LDIyY0x+PcbMTCnfL4d5atLNABYy0Y2DtRcbb2HjyULGz/AMtnr9SxzNlprfp9PoZ/FI+N4LS5j2nLaC0j3K0aUlo+KZSJyrlquDRL4dhtViMxNy43GvI7Y0cP0aFossqxoafsSqqbsyer9Sf020fho6OJsYu4y9t52u7J8hyCi4mRO61uXdyJufiwx6IqPfz8il0VY+J4fE4seL2I3XyKsZwjNaSXAqK7JVy3ovRliwHSerfUwMdO8tdKxrgbZguAI2KJdi1Rrk1HoyfjZt8roxcuDa+ZF6V/PKj713vW7G7GPgaM/wDETPzRaQ1UTBHFM9jBezRawubndxJXs8eqb3pR4mNeZdXHdjLRGm9HOIyz0z3TPL3CUgE8NVuXtVPnVxhYlFacDoNm2zsp3pvV6lE6RqjWr5fqNY0flBPtcVZYEdKV8dSn2pLeyGu7Q1fA4Orp4WerGweTQqS6W9ZJ/FnR0R3K4x7kjuWs2hAQenH8vrPuJP7SgITRLS6hioqaOSpia9kLGuaXZggAEFAR2kWJsxOppKejJkbHKJZZQ06rQ3mf/XIQEhprTyU9VBiMTDI2MGOoa0XOob9q3AXPdluugJmn00oHx9Z8qhAtchzw1w5ah7V/BAV7D5XYliMdSxrhSUoPVvII6153gHdv8BxyA+4pI7DcSfVua40lU1rZnNF+re0ANcbbrA9+sd4sgLDNpnQNj6z5VCRa4DXguPLUHavysgITQyGSqrJ8SkYY2OZ1VM1wzLLgl5/Ll9p22wKA/WBfzuu+5j/6oCwaXfMqn7p/uQHNoD/LqX7se8oCC05q2RYlhkkrgxjeuLnONgMm5k+I80B86Vahpp6GQOBZ8rifrDZq6jzrX4WQF3oqyOZgkie17Hei5puD3FAZ70tURDoJgMiHRuPAjNvmC78qt9mT4Sj5lFtmv3Z+ROdGmIdZSBhPaicWkcjm092ZH4So2fXu2695M2Zdv0JdVwJuXAKVzi50ERcTcksFyTvKjK+1LRSZKeLTJ6uK9D4zR6lBuKeIH7DV68i1/mfqFi0p6qC9CRYwAWAAA2ALS3qbktOR+kPSvaQaIU9U5r3XY8EazmWGuPVP67VKoy7KlouKIeRg1XtOXMmaGijhYI4mhjBsA9/M81HnOU3rJ8STCEYLditEK2himAErGvANwHAGx45r2E5QesXoLKoWLSa18Tj/AGcpP6eL8gWf2i39T9TV9ko/QvQ/UWA0rXBzYIg5pBaQwXBGwheO+1rRyZ7HFpi9VFa+B9mwGme4udBE5xNySwXJ4kor7EtFJiWNTJ6uK18D8fs5Sf08X5AvftFv6n6nn2Sj9C9Dqp6WKBjurY2Ngu5waABszPkPYsJSlY+L1ZsjCFcfurRGLw3q64f5s19m4m5y5NHsXQP/AA0eCOWj/sZXizcWi2QXOHWn1AEB+XsBBBAIORB38kBH/s/S/wBPD/pt/RAdlNSsjFo2NYODQB7kB7FARMujNG52u6mhLtt+rb+iAlI4w0ANAAGwAWA8EAkYHAhwBB2gi4PggIuPRmja7XFNCHXvfq2/ogJUBAeTKSMPdIGND3CznAC5A2AnegP3LEHAtcAWkWIOwjgQgPkELWNDWNDWjIACwHcEB51lDFKAJY2PA2azQbd10B9moo3MEbmNcwWAaWggW2ZckB+6enbG0NY0NaNgaLAeAQEVpfhXymlkjAu8DWZ9puYHjs8VIxrfZ2KXQjZdPtqXHqZp0f4yKepAcbRy2Y7kb9gnxNvxK3zqfaV6rmig2Zkeyt3ZcmbIqA6gIAgCAIAgCAIAgCAICodJWMdVTdU09ubs9zPpnx9HxKnYFO/ZvPkit2nkezp3Vzf9ZAdFeE60j6hwyYNRn2iO0fBpt+JSto26RVa6kLZFGrdr6cEacqcvwgCAIAgCAIAgCAIAgCAIAgCAIAgCAIDJOkXR/qJuuYP3UpJP1X7xyvtHirzByN+G4+a+Rze08X2c/aR5P5lt0A0mFRGIpT++YN/02jY7mRv81Bzcb2ct6PJlls/MV0N2T+8v3LcoJZBAEAQBAEAQBAEBy4niEcETpZTZrRnz4AcSTks665WSUYmu2yNcXKXJGMV1TNiFXcAl8h1WN9Vo2DuAuSe8roIRhj1eBy1k55l/Dr8jY8EwxlNAyFmxozPEnNzj3klUFtjsm5M6iiqNUFCPQ7lrNoQBAEAQBAEAQBAEAQBAEAQBAEAQBAEBy4lQMnjdFILscLHlwIO4hZ1zlCSlHmYWVxsi4y5MxvGsJnw+oFiRY60Ug+lb48R8Cr+m2GRDj5o5bIosxLNU/BmjaI6YR1QDJLMnG1u5/Nv6bVU5WJKp6rii8w8+N60fCX95FoUMsAgCAIAgCAIDjxXE4qeMyTODWjzJ4AbytldUrJbsUa7bYVR3pvRGRaTaRS10oa0ERg2ijGZJO88XH2eZN7j48KI6vn1ZzOVlzyp7seXRF/0H0WFKzrJADO8Z/UHqDnxKq8zK9q9I8kXWBhKiOsveZalCLAIAgCAIAgCAIAgCAIAgCAIAgCAIAgCAIAgOPFcNjqIzHK3WafMHcQdxWddkq5b0TXbVG2LjJcDJ9JdEJ6R2uy8kQzD27W/aAzHeMu5XmPmQtWj4PuOcytn2UPehxXf3Hfo90hSxWZUDrWbnDJ479zvfzK1X7PjLjDgzbjbVnD7tvFd/UvuFaTUtR/hyt1vVd2XeR294uFWWY1tfvIuacum33ZEwCtBJCAIDmrK+KIa0sjGDi5wHvWca5TekVqYTshBayehTsb6RomgtpmmR25zgQ0c7GxPsU+nZ0nxnwKu/a1cVpXxf7FHPyvEJvpSv8msHuaP/AGasf8WPDuRU/wCfMn3/ACRpeieiEdINd9pJj9Lc3k0fHaqjJy5XcFwRfYeDDHWvOXf9CzqGTwgCAIAgCAIAgCAIAgCAIAgCAIAgCAIAgCAIAgPhCAq2OaCU05LmAwvO0s2E82bPKym051lfB8UV+Rs2m3iuD+BScT0Aq4/Qa2ZvFhAPi11vZdWNefVLnwKm3ZV8Pd4ojg+vgNv4mPl2wtulFnc/Q1J5dT0+8fsaU14y6+TxA+IXn2Wh/lR59tyl+Zn5djNfJl1tQ4Hhrf8AVPY0R6I9+0Zc1zZ6U2ildOb9U/7Up1fHtG5HcCvJZVFa5+h7HBybXq0/MteD9GrRY1Mmt9SPIdxcc/KyhW7Sb4QXqWNGyIrjY9fgi8UFBHCwMiY1jRuA9p4nmVXTnKb1k9S2rrjWt2K0R0rAzCAIAgCAIAgCAIAgCAIAgCAIAgCAIAgCAIAgCAIAgCAIAgPMwt9UeQXurPN1dx+2tA2ABeHuh9QBAEAQBAEAQBAEAQBAEAQBAEAQBAEAQBAEAQBAEB//2Q=="/>
          <p:cNvSpPr>
            <a:spLocks noChangeAspect="1" noChangeArrowheads="1"/>
          </p:cNvSpPr>
          <p:nvPr/>
        </p:nvSpPr>
        <p:spPr bwMode="auto">
          <a:xfrm>
            <a:off x="16414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8" name="Title 7"/>
          <p:cNvSpPr>
            <a:spLocks noGrp="1"/>
          </p:cNvSpPr>
          <p:nvPr>
            <p:ph type="title"/>
          </p:nvPr>
        </p:nvSpPr>
        <p:spPr/>
        <p:txBody>
          <a:bodyPr/>
          <a:lstStyle/>
          <a:p>
            <a:r>
              <a:rPr lang="en-US" dirty="0"/>
              <a:t>The Competition</a:t>
            </a:r>
          </a:p>
        </p:txBody>
      </p:sp>
      <p:sp>
        <p:nvSpPr>
          <p:cNvPr id="10" name="Slide Number Placeholder 9">
            <a:extLst>
              <a:ext uri="{FF2B5EF4-FFF2-40B4-BE49-F238E27FC236}">
                <a16:creationId xmlns:a16="http://schemas.microsoft.com/office/drawing/2014/main" id="{93B89898-0D6D-41ED-95B6-78BB5E6B2F72}"/>
              </a:ext>
            </a:extLst>
          </p:cNvPr>
          <p:cNvSpPr>
            <a:spLocks noGrp="1"/>
          </p:cNvSpPr>
          <p:nvPr>
            <p:ph type="sldNum" sz="quarter" idx="10"/>
          </p:nvPr>
        </p:nvSpPr>
        <p:spPr/>
        <p:txBody>
          <a:bodyPr/>
          <a:lstStyle/>
          <a:p>
            <a:fld id="{71D586D2-677B-458F-B417-DB589973A882}" type="slidenum">
              <a:rPr lang="en-US" smtClean="0"/>
              <a:pPr/>
              <a:t>38</a:t>
            </a:fld>
            <a:endParaRPr lang="en-US" dirty="0"/>
          </a:p>
        </p:txBody>
      </p:sp>
      <p:sp>
        <p:nvSpPr>
          <p:cNvPr id="11" name="Text Placeholder 10">
            <a:extLst>
              <a:ext uri="{FF2B5EF4-FFF2-40B4-BE49-F238E27FC236}">
                <a16:creationId xmlns:a16="http://schemas.microsoft.com/office/drawing/2014/main" id="{8D47B8AE-7C7C-46D1-A2C6-FA4A5826D8BE}"/>
              </a:ext>
            </a:extLst>
          </p:cNvPr>
          <p:cNvSpPr>
            <a:spLocks noGrp="1"/>
          </p:cNvSpPr>
          <p:nvPr>
            <p:ph type="body" sz="quarter" idx="15"/>
          </p:nvPr>
        </p:nvSpPr>
        <p:spPr/>
        <p:txBody>
          <a:bodyPr/>
          <a:lstStyle/>
          <a:p>
            <a:endParaRPr lang="en-US"/>
          </a:p>
        </p:txBody>
      </p:sp>
      <p:sp>
        <p:nvSpPr>
          <p:cNvPr id="4" name="Rectangle 3"/>
          <p:cNvSpPr/>
          <p:nvPr/>
        </p:nvSpPr>
        <p:spPr>
          <a:xfrm>
            <a:off x="800523" y="1229655"/>
            <a:ext cx="1916399" cy="4846320"/>
          </a:xfrm>
          <a:prstGeom prst="rect">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Rectangle 17"/>
          <p:cNvSpPr/>
          <p:nvPr/>
        </p:nvSpPr>
        <p:spPr>
          <a:xfrm>
            <a:off x="837398" y="3018741"/>
            <a:ext cx="1882381" cy="2585323"/>
          </a:xfrm>
          <a:prstGeom prst="rect">
            <a:avLst/>
          </a:prstGeom>
        </p:spPr>
        <p:txBody>
          <a:bodyPr wrap="square">
            <a:spAutoFit/>
          </a:bodyPr>
          <a:lstStyle/>
          <a:p>
            <a:pPr marL="90486" indent="-90486">
              <a:spcAft>
                <a:spcPts val="400"/>
              </a:spcAft>
              <a:buFont typeface="Arial"/>
              <a:buChar char="•"/>
            </a:pPr>
            <a:endParaRPr lang="en-US" sz="1200" dirty="0">
              <a:solidFill>
                <a:prstClr val="white"/>
              </a:solidFill>
            </a:endParaRPr>
          </a:p>
          <a:p>
            <a:pPr marL="90486" indent="-90486">
              <a:spcAft>
                <a:spcPts val="400"/>
              </a:spcAft>
              <a:buFont typeface="Arial"/>
              <a:buChar char="•"/>
            </a:pPr>
            <a:r>
              <a:rPr lang="en-GB" sz="1400" dirty="0">
                <a:solidFill>
                  <a:schemeClr val="accent5"/>
                </a:solidFill>
              </a:rPr>
              <a:t>Web Scraping technology is very limited one-way capability to just get/scrape some data.</a:t>
            </a:r>
            <a:endParaRPr lang="en-US" sz="1400" dirty="0">
              <a:solidFill>
                <a:schemeClr val="accent5"/>
              </a:solidFill>
            </a:endParaRPr>
          </a:p>
          <a:p>
            <a:pPr marL="90486" indent="-90486">
              <a:spcAft>
                <a:spcPts val="400"/>
              </a:spcAft>
              <a:buFont typeface="Arial"/>
              <a:buChar char="•"/>
            </a:pPr>
            <a:r>
              <a:rPr lang="en-US" sz="1400" dirty="0">
                <a:solidFill>
                  <a:schemeClr val="accent5"/>
                </a:solidFill>
              </a:rPr>
              <a:t>Can't get all the data. </a:t>
            </a:r>
          </a:p>
          <a:p>
            <a:pPr marL="90486" indent="-90486">
              <a:spcAft>
                <a:spcPts val="400"/>
              </a:spcAft>
              <a:buFont typeface="Arial"/>
              <a:buChar char="•"/>
            </a:pPr>
            <a:r>
              <a:rPr lang="en-US" sz="1400" dirty="0">
                <a:solidFill>
                  <a:schemeClr val="accent5"/>
                </a:solidFill>
              </a:rPr>
              <a:t>Lack enterprise class functionality</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1466" y="1980029"/>
            <a:ext cx="1676399" cy="707715"/>
          </a:xfrm>
          <a:prstGeom prst="rect">
            <a:avLst/>
          </a:prstGeom>
        </p:spPr>
      </p:pic>
      <p:pic>
        <p:nvPicPr>
          <p:cNvPr id="6" name="Picture 5"/>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58475" y="2646589"/>
            <a:ext cx="1666300" cy="591708"/>
          </a:xfrm>
          <a:prstGeom prst="rect">
            <a:avLst/>
          </a:prstGeom>
        </p:spPr>
      </p:pic>
      <p:sp>
        <p:nvSpPr>
          <p:cNvPr id="16" name="Rectangle 15"/>
          <p:cNvSpPr/>
          <p:nvPr/>
        </p:nvSpPr>
        <p:spPr>
          <a:xfrm>
            <a:off x="834540" y="1229655"/>
            <a:ext cx="1882381" cy="523220"/>
          </a:xfrm>
          <a:prstGeom prst="rect">
            <a:avLst/>
          </a:prstGeom>
          <a:solidFill>
            <a:schemeClr val="accent1"/>
          </a:solidFill>
        </p:spPr>
        <p:txBody>
          <a:bodyPr wrap="square">
            <a:spAutoFit/>
          </a:bodyPr>
          <a:lstStyle/>
          <a:p>
            <a:pPr algn="ctr">
              <a:spcAft>
                <a:spcPts val="400"/>
              </a:spcAft>
            </a:pPr>
            <a:r>
              <a:rPr lang="en-US" sz="1400" b="1" dirty="0">
                <a:solidFill>
                  <a:schemeClr val="bg2"/>
                </a:solidFill>
              </a:rPr>
              <a:t>WEB SCRAPING VENDORS</a:t>
            </a:r>
          </a:p>
        </p:txBody>
      </p:sp>
      <p:sp>
        <p:nvSpPr>
          <p:cNvPr id="49" name="Rectangle 48"/>
          <p:cNvSpPr/>
          <p:nvPr/>
        </p:nvSpPr>
        <p:spPr>
          <a:xfrm>
            <a:off x="7375627" y="1229655"/>
            <a:ext cx="1916399" cy="4846321"/>
          </a:xfrm>
          <a:prstGeom prst="rect">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6" name="Rectangle 55"/>
          <p:cNvSpPr/>
          <p:nvPr/>
        </p:nvSpPr>
        <p:spPr>
          <a:xfrm>
            <a:off x="7465080" y="3238296"/>
            <a:ext cx="1922756" cy="2298065"/>
          </a:xfrm>
          <a:prstGeom prst="rect">
            <a:avLst/>
          </a:prstGeom>
        </p:spPr>
        <p:txBody>
          <a:bodyPr wrap="square">
            <a:spAutoFit/>
          </a:bodyPr>
          <a:lstStyle/>
          <a:p>
            <a:pPr marL="90486" indent="-90486">
              <a:spcAft>
                <a:spcPts val="400"/>
              </a:spcAft>
              <a:buFont typeface="Arial"/>
              <a:buChar char="•"/>
            </a:pPr>
            <a:r>
              <a:rPr lang="en-US" sz="1400" dirty="0">
                <a:solidFill>
                  <a:schemeClr val="accent5"/>
                </a:solidFill>
              </a:rPr>
              <a:t>Connector strategy is never 100% coverage </a:t>
            </a:r>
          </a:p>
          <a:p>
            <a:pPr marL="90486" indent="-90486">
              <a:spcAft>
                <a:spcPts val="400"/>
              </a:spcAft>
              <a:buFont typeface="Arial"/>
              <a:buChar char="•"/>
            </a:pPr>
            <a:r>
              <a:rPr lang="en-US" sz="1400" dirty="0">
                <a:solidFill>
                  <a:schemeClr val="accent5"/>
                </a:solidFill>
              </a:rPr>
              <a:t>Not a plug and play. In many cases only the vendor can code the connector to make it work, making it an expensive </a:t>
            </a:r>
          </a:p>
        </p:txBody>
      </p:sp>
      <p:sp>
        <p:nvSpPr>
          <p:cNvPr id="27" name="Rectangle 26"/>
          <p:cNvSpPr/>
          <p:nvPr/>
        </p:nvSpPr>
        <p:spPr>
          <a:xfrm>
            <a:off x="9463176" y="1229655"/>
            <a:ext cx="1916399" cy="4846321"/>
          </a:xfrm>
          <a:prstGeom prst="rect">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624056" y="1964388"/>
            <a:ext cx="1594638" cy="346660"/>
          </a:xfrm>
          <a:prstGeom prst="rect">
            <a:avLst/>
          </a:prstGeom>
        </p:spPr>
      </p:pic>
      <p:sp>
        <p:nvSpPr>
          <p:cNvPr id="19" name="Rectangle 18"/>
          <p:cNvSpPr/>
          <p:nvPr/>
        </p:nvSpPr>
        <p:spPr>
          <a:xfrm>
            <a:off x="9497194" y="2942441"/>
            <a:ext cx="1882381" cy="1815882"/>
          </a:xfrm>
          <a:prstGeom prst="rect">
            <a:avLst/>
          </a:prstGeom>
        </p:spPr>
        <p:txBody>
          <a:bodyPr wrap="square">
            <a:spAutoFit/>
          </a:bodyPr>
          <a:lstStyle/>
          <a:p>
            <a:pPr marL="90486" indent="-90486">
              <a:spcAft>
                <a:spcPts val="400"/>
              </a:spcAft>
              <a:buFont typeface="Arial"/>
              <a:buChar char="•"/>
            </a:pPr>
            <a:r>
              <a:rPr lang="en-US" sz="1400" dirty="0">
                <a:solidFill>
                  <a:schemeClr val="accent5"/>
                </a:solidFill>
              </a:rPr>
              <a:t>Will get you the core information – market news, financial info, </a:t>
            </a:r>
            <a:r>
              <a:rPr lang="en-US" sz="1400" b="1" dirty="0">
                <a:solidFill>
                  <a:schemeClr val="accent5"/>
                </a:solidFill>
              </a:rPr>
              <a:t>BUT </a:t>
            </a:r>
            <a:r>
              <a:rPr lang="en-US" sz="1400" dirty="0">
                <a:solidFill>
                  <a:schemeClr val="accent5"/>
                </a:solidFill>
              </a:rPr>
              <a:t>won’t get you the data to answer all investment questions and ideas</a:t>
            </a:r>
          </a:p>
        </p:txBody>
      </p:sp>
      <p:sp>
        <p:nvSpPr>
          <p:cNvPr id="17" name="Rectangle 16"/>
          <p:cNvSpPr/>
          <p:nvPr/>
        </p:nvSpPr>
        <p:spPr>
          <a:xfrm>
            <a:off x="7389824" y="1229655"/>
            <a:ext cx="1902202" cy="523220"/>
          </a:xfrm>
          <a:prstGeom prst="rect">
            <a:avLst/>
          </a:prstGeom>
          <a:solidFill>
            <a:schemeClr val="accent1"/>
          </a:solidFill>
        </p:spPr>
        <p:txBody>
          <a:bodyPr wrap="square">
            <a:spAutoFit/>
          </a:bodyPr>
          <a:lstStyle/>
          <a:p>
            <a:pPr algn="ctr">
              <a:spcAft>
                <a:spcPts val="400"/>
              </a:spcAft>
            </a:pPr>
            <a:r>
              <a:rPr lang="en-US" sz="1400" b="1" dirty="0">
                <a:solidFill>
                  <a:schemeClr val="bg2"/>
                </a:solidFill>
              </a:rPr>
              <a:t>CONNECTOR VENDORS</a:t>
            </a:r>
          </a:p>
        </p:txBody>
      </p:sp>
      <p:sp>
        <p:nvSpPr>
          <p:cNvPr id="20" name="Rectangle 19"/>
          <p:cNvSpPr/>
          <p:nvPr/>
        </p:nvSpPr>
        <p:spPr>
          <a:xfrm>
            <a:off x="9464979" y="1229655"/>
            <a:ext cx="1914596" cy="523220"/>
          </a:xfrm>
          <a:prstGeom prst="rect">
            <a:avLst/>
          </a:prstGeom>
          <a:solidFill>
            <a:schemeClr val="accent1"/>
          </a:solidFill>
        </p:spPr>
        <p:txBody>
          <a:bodyPr wrap="square">
            <a:spAutoFit/>
          </a:bodyPr>
          <a:lstStyle/>
          <a:p>
            <a:pPr algn="ctr">
              <a:spcAft>
                <a:spcPts val="400"/>
              </a:spcAft>
            </a:pPr>
            <a:r>
              <a:rPr lang="en-US" sz="1400" b="1" dirty="0">
                <a:solidFill>
                  <a:schemeClr val="bg2"/>
                </a:solidFill>
              </a:rPr>
              <a:t>DATA AGREGATORS</a:t>
            </a:r>
          </a:p>
        </p:txBody>
      </p:sp>
      <p:pic>
        <p:nvPicPr>
          <p:cNvPr id="2058" name="Picture 10"/>
          <p:cNvPicPr>
            <a:picLocks noChangeAspect="1" noChangeArrowheads="1"/>
          </p:cNvPicPr>
          <p:nvPr/>
        </p:nvPicPr>
        <p:blipFill>
          <a:blip r:embed="rId6"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623052" y="2309688"/>
            <a:ext cx="1285782" cy="430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7"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988298" y="2831878"/>
            <a:ext cx="691056" cy="276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23052" y="1895838"/>
            <a:ext cx="1496672" cy="35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Logo of Bloomberg">
            <a:hlinkClick r:id="rId9" tooltip="Logo of Bloomberg"/>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686682" y="2517954"/>
            <a:ext cx="1555298" cy="31106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5191633" y="1229655"/>
            <a:ext cx="1916399" cy="4846320"/>
          </a:xfrm>
          <a:prstGeom prst="rect">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Rectangle 22"/>
          <p:cNvSpPr/>
          <p:nvPr/>
        </p:nvSpPr>
        <p:spPr>
          <a:xfrm>
            <a:off x="5191633" y="2702158"/>
            <a:ext cx="1882382" cy="3262432"/>
          </a:xfrm>
          <a:prstGeom prst="rect">
            <a:avLst/>
          </a:prstGeom>
        </p:spPr>
        <p:txBody>
          <a:bodyPr wrap="square">
            <a:spAutoFit/>
          </a:bodyPr>
          <a:lstStyle/>
          <a:p>
            <a:pPr marL="90486" indent="-90486">
              <a:spcAft>
                <a:spcPts val="400"/>
              </a:spcAft>
              <a:buFont typeface="Arial"/>
              <a:buChar char="•"/>
            </a:pPr>
            <a:r>
              <a:rPr lang="en-US" sz="1400" dirty="0">
                <a:solidFill>
                  <a:schemeClr val="accent5"/>
                </a:solidFill>
              </a:rPr>
              <a:t>Rely on IT Development</a:t>
            </a:r>
          </a:p>
          <a:p>
            <a:pPr marL="90486" indent="-90486">
              <a:spcAft>
                <a:spcPts val="400"/>
              </a:spcAft>
              <a:buFont typeface="Arial"/>
              <a:buChar char="•"/>
            </a:pPr>
            <a:r>
              <a:rPr lang="en-US" sz="1400" dirty="0">
                <a:solidFill>
                  <a:schemeClr val="accent5"/>
                </a:solidFill>
              </a:rPr>
              <a:t>Using open source web crawlers, scrapers, or scripts</a:t>
            </a:r>
          </a:p>
          <a:p>
            <a:pPr marL="90486" indent="-90486">
              <a:spcAft>
                <a:spcPts val="400"/>
              </a:spcAft>
              <a:buFont typeface="Arial"/>
              <a:buChar char="•"/>
            </a:pPr>
            <a:r>
              <a:rPr lang="en-US" sz="1400" dirty="0">
                <a:solidFill>
                  <a:schemeClr val="accent5"/>
                </a:solidFill>
              </a:rPr>
              <a:t>Using traditional integration tools that lack capabilities for web data and apps without APIs</a:t>
            </a:r>
          </a:p>
          <a:p>
            <a:pPr marL="90486" indent="-90486">
              <a:spcAft>
                <a:spcPts val="400"/>
              </a:spcAft>
              <a:buFont typeface="Arial"/>
              <a:buChar char="•"/>
            </a:pPr>
            <a:r>
              <a:rPr lang="en-US" sz="1400" dirty="0">
                <a:solidFill>
                  <a:schemeClr val="accent5"/>
                </a:solidFill>
              </a:rPr>
              <a:t>A real challenge in developing and maintaining the integration</a:t>
            </a:r>
          </a:p>
        </p:txBody>
      </p:sp>
      <p:sp>
        <p:nvSpPr>
          <p:cNvPr id="24" name="Rectangle 23"/>
          <p:cNvSpPr/>
          <p:nvPr/>
        </p:nvSpPr>
        <p:spPr>
          <a:xfrm>
            <a:off x="5208641" y="1229655"/>
            <a:ext cx="1882382" cy="738664"/>
          </a:xfrm>
          <a:prstGeom prst="rect">
            <a:avLst/>
          </a:prstGeom>
          <a:solidFill>
            <a:schemeClr val="accent1"/>
          </a:solidFill>
        </p:spPr>
        <p:txBody>
          <a:bodyPr wrap="square">
            <a:spAutoFit/>
          </a:bodyPr>
          <a:lstStyle/>
          <a:p>
            <a:pPr algn="ctr">
              <a:spcAft>
                <a:spcPts val="400"/>
              </a:spcAft>
            </a:pPr>
            <a:r>
              <a:rPr lang="en-US" sz="1400" b="1" dirty="0">
                <a:solidFill>
                  <a:schemeClr val="bg2"/>
                </a:solidFill>
              </a:rPr>
              <a:t>TRADITIONAL TOOLS &amp; DEVELOPMENT</a:t>
            </a:r>
          </a:p>
        </p:txBody>
      </p:sp>
      <p:pic>
        <p:nvPicPr>
          <p:cNvPr id="25" name="Picture 24"/>
          <p:cNvPicPr>
            <a:picLocks noChangeAspect="1"/>
          </p:cNvPicPr>
          <p:nvPr/>
        </p:nvPicPr>
        <p:blipFill>
          <a:blip r:embed="rId11"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381853" y="2005567"/>
            <a:ext cx="482302" cy="482302"/>
          </a:xfrm>
          <a:prstGeom prst="rect">
            <a:avLst/>
          </a:prstGeom>
        </p:spPr>
      </p:pic>
      <p:pic>
        <p:nvPicPr>
          <p:cNvPr id="26" name="Picture 25" descr="Informatica.pn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5947914" y="2091825"/>
            <a:ext cx="1073930" cy="274320"/>
          </a:xfrm>
          <a:prstGeom prst="rect">
            <a:avLst/>
          </a:prstGeom>
        </p:spPr>
      </p:pic>
      <p:sp>
        <p:nvSpPr>
          <p:cNvPr id="29" name="Rectangle 28"/>
          <p:cNvSpPr/>
          <p:nvPr/>
        </p:nvSpPr>
        <p:spPr>
          <a:xfrm>
            <a:off x="3007635" y="1229655"/>
            <a:ext cx="1916400" cy="4846320"/>
          </a:xfrm>
          <a:prstGeom prst="rect">
            <a:avLst/>
          </a:prstGeom>
          <a:solidFill>
            <a:schemeClr val="bg2">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 name="Rectangle 29"/>
          <p:cNvSpPr/>
          <p:nvPr/>
        </p:nvSpPr>
        <p:spPr>
          <a:xfrm>
            <a:off x="3101764" y="2809734"/>
            <a:ext cx="1882382" cy="3046988"/>
          </a:xfrm>
          <a:prstGeom prst="rect">
            <a:avLst/>
          </a:prstGeom>
        </p:spPr>
        <p:txBody>
          <a:bodyPr wrap="square">
            <a:spAutoFit/>
          </a:bodyPr>
          <a:lstStyle/>
          <a:p>
            <a:pPr marL="90486" indent="-90486">
              <a:spcAft>
                <a:spcPts val="400"/>
              </a:spcAft>
              <a:buFont typeface="Arial"/>
              <a:buChar char="•"/>
            </a:pPr>
            <a:r>
              <a:rPr lang="en-US" sz="1400" dirty="0">
                <a:solidFill>
                  <a:schemeClr val="accent5"/>
                </a:solidFill>
              </a:rPr>
              <a:t>Limited process rules handling</a:t>
            </a:r>
          </a:p>
          <a:p>
            <a:pPr marL="90486" indent="-90486">
              <a:spcAft>
                <a:spcPts val="400"/>
              </a:spcAft>
              <a:buFont typeface="Arial"/>
              <a:buChar char="•"/>
            </a:pPr>
            <a:r>
              <a:rPr lang="en-US" sz="1400" dirty="0">
                <a:solidFill>
                  <a:schemeClr val="accent5"/>
                </a:solidFill>
              </a:rPr>
              <a:t>Multiple design tools </a:t>
            </a:r>
          </a:p>
          <a:p>
            <a:pPr marL="90486" indent="-90486">
              <a:spcAft>
                <a:spcPts val="400"/>
              </a:spcAft>
              <a:buFont typeface="Arial"/>
              <a:buChar char="•"/>
            </a:pPr>
            <a:r>
              <a:rPr lang="en-US" sz="1400" dirty="0">
                <a:solidFill>
                  <a:schemeClr val="accent5"/>
                </a:solidFill>
              </a:rPr>
              <a:t>Web interface integration inferior to Kofax RPA</a:t>
            </a:r>
          </a:p>
          <a:p>
            <a:pPr marL="90486" indent="-90486">
              <a:spcAft>
                <a:spcPts val="400"/>
              </a:spcAft>
              <a:buFont typeface="Arial"/>
              <a:buChar char="•"/>
            </a:pPr>
            <a:r>
              <a:rPr lang="en-US" sz="1400" dirty="0">
                <a:solidFill>
                  <a:schemeClr val="accent5"/>
                </a:solidFill>
              </a:rPr>
              <a:t>Some RPA vendors lack enterprise class functionality, rely on desktop macro recorder robots that run on the physical desktop </a:t>
            </a:r>
          </a:p>
        </p:txBody>
      </p:sp>
      <p:sp>
        <p:nvSpPr>
          <p:cNvPr id="31" name="Rectangle 30"/>
          <p:cNvSpPr/>
          <p:nvPr/>
        </p:nvSpPr>
        <p:spPr>
          <a:xfrm>
            <a:off x="3024643" y="1229655"/>
            <a:ext cx="1882382" cy="738664"/>
          </a:xfrm>
          <a:prstGeom prst="rect">
            <a:avLst/>
          </a:prstGeom>
          <a:solidFill>
            <a:schemeClr val="accent1"/>
          </a:solidFill>
        </p:spPr>
        <p:txBody>
          <a:bodyPr wrap="square">
            <a:spAutoFit/>
          </a:bodyPr>
          <a:lstStyle/>
          <a:p>
            <a:pPr algn="ctr">
              <a:spcAft>
                <a:spcPts val="400"/>
              </a:spcAft>
            </a:pPr>
            <a:r>
              <a:rPr lang="en-US" sz="1400" b="1" dirty="0">
                <a:solidFill>
                  <a:schemeClr val="bg2"/>
                </a:solidFill>
              </a:rPr>
              <a:t>ROBOTIC PROCESS AUTOMATION</a:t>
            </a:r>
          </a:p>
        </p:txBody>
      </p:sp>
      <p:pic>
        <p:nvPicPr>
          <p:cNvPr id="32" name="Picture 31"/>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3184171" y="2049711"/>
            <a:ext cx="845336" cy="375164"/>
          </a:xfrm>
          <a:prstGeom prst="rect">
            <a:avLst/>
          </a:prstGeom>
        </p:spPr>
      </p:pic>
      <p:pic>
        <p:nvPicPr>
          <p:cNvPr id="33" name="Picture 32"/>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365758" y="2499269"/>
            <a:ext cx="1200151" cy="274320"/>
          </a:xfrm>
          <a:prstGeom prst="rect">
            <a:avLst/>
          </a:prstGeom>
        </p:spPr>
      </p:pic>
    </p:spTree>
    <p:extLst>
      <p:ext uri="{BB962C8B-B14F-4D97-AF65-F5344CB8AC3E}">
        <p14:creationId xmlns:p14="http://schemas.microsoft.com/office/powerpoint/2010/main" val="5239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Kofax robots automate virtually any activity</a:t>
            </a:r>
          </a:p>
        </p:txBody>
      </p:sp>
      <p:sp>
        <p:nvSpPr>
          <p:cNvPr id="8" name="Slide Number Placeholder 7">
            <a:extLst>
              <a:ext uri="{FF2B5EF4-FFF2-40B4-BE49-F238E27FC236}">
                <a16:creationId xmlns:a16="http://schemas.microsoft.com/office/drawing/2014/main" id="{024E58EB-8029-4862-A4AA-F7CE0E3415B8}"/>
              </a:ext>
            </a:extLst>
          </p:cNvPr>
          <p:cNvSpPr>
            <a:spLocks noGrp="1"/>
          </p:cNvSpPr>
          <p:nvPr>
            <p:ph type="sldNum" sz="quarter" idx="10"/>
          </p:nvPr>
        </p:nvSpPr>
        <p:spPr/>
        <p:txBody>
          <a:bodyPr/>
          <a:lstStyle/>
          <a:p>
            <a:fld id="{71D586D2-677B-458F-B417-DB589973A882}" type="slidenum">
              <a:rPr lang="en-US" smtClean="0"/>
              <a:pPr/>
              <a:t>39</a:t>
            </a:fld>
            <a:endParaRPr lang="en-US" dirty="0"/>
          </a:p>
        </p:txBody>
      </p:sp>
      <p:sp>
        <p:nvSpPr>
          <p:cNvPr id="16" name="Text Placeholder 15">
            <a:extLst>
              <a:ext uri="{FF2B5EF4-FFF2-40B4-BE49-F238E27FC236}">
                <a16:creationId xmlns:a16="http://schemas.microsoft.com/office/drawing/2014/main" id="{E642F6E6-5536-49C4-A296-7D5388A2582A}"/>
              </a:ext>
            </a:extLst>
          </p:cNvPr>
          <p:cNvSpPr>
            <a:spLocks noGrp="1"/>
          </p:cNvSpPr>
          <p:nvPr>
            <p:ph type="body" sz="quarter" idx="15"/>
          </p:nvPr>
        </p:nvSpPr>
        <p:spPr/>
        <p:txBody>
          <a:bodyPr/>
          <a:lstStyle/>
          <a:p>
            <a:endParaRPr lang="en-US"/>
          </a:p>
        </p:txBody>
      </p:sp>
      <p:pic>
        <p:nvPicPr>
          <p:cNvPr id="45" name="Picture 44"/>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60418" y="2012648"/>
            <a:ext cx="1042869" cy="731520"/>
          </a:xfrm>
          <a:prstGeom prst="rect">
            <a:avLst/>
          </a:prstGeom>
        </p:spPr>
      </p:pic>
      <p:pic>
        <p:nvPicPr>
          <p:cNvPr id="47" name="Picture 46"/>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02967" y="4784752"/>
            <a:ext cx="962628" cy="731520"/>
          </a:xfrm>
          <a:prstGeom prst="rect">
            <a:avLst/>
          </a:prstGeom>
        </p:spPr>
      </p:pic>
      <p:pic>
        <p:nvPicPr>
          <p:cNvPr id="48" name="Picture 47"/>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46934" y="3295133"/>
            <a:ext cx="699986" cy="889861"/>
          </a:xfrm>
          <a:prstGeom prst="rect">
            <a:avLst/>
          </a:prstGeom>
        </p:spPr>
      </p:pic>
      <p:pic>
        <p:nvPicPr>
          <p:cNvPr id="49" name="Picture 48"/>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505337" y="3414782"/>
            <a:ext cx="1024128" cy="731520"/>
          </a:xfrm>
          <a:prstGeom prst="rect">
            <a:avLst/>
          </a:prstGeom>
        </p:spPr>
      </p:pic>
      <p:pic>
        <p:nvPicPr>
          <p:cNvPr id="50" name="Picture 49"/>
          <p:cNvPicPr>
            <a:picLocks noChangeAspect="1"/>
          </p:cNvPicPr>
          <p:nvPr/>
        </p:nvPicPr>
        <p:blipFill>
          <a:blip r:embed="rId7"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18220" y="5205696"/>
            <a:ext cx="716892" cy="649174"/>
          </a:xfrm>
          <a:prstGeom prst="rect">
            <a:avLst/>
          </a:prstGeom>
        </p:spPr>
      </p:pic>
      <p:pic>
        <p:nvPicPr>
          <p:cNvPr id="51" name="Picture 50"/>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15663" y="5281554"/>
            <a:ext cx="741209" cy="731520"/>
          </a:xfrm>
          <a:prstGeom prst="rect">
            <a:avLst/>
          </a:prstGeom>
        </p:spPr>
      </p:pic>
      <p:pic>
        <p:nvPicPr>
          <p:cNvPr id="52" name="Picture 51"/>
          <p:cNvPicPr>
            <a:picLocks noChangeAspect="1"/>
          </p:cNvPicPr>
          <p:nvPr/>
        </p:nvPicPr>
        <p:blipFill>
          <a:blip r:embed="rId9"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75181" y="1299814"/>
            <a:ext cx="674684" cy="731520"/>
          </a:xfrm>
          <a:prstGeom prst="rect">
            <a:avLst/>
          </a:prstGeom>
        </p:spPr>
      </p:pic>
      <p:grpSp>
        <p:nvGrpSpPr>
          <p:cNvPr id="5" name="Group 4"/>
          <p:cNvGrpSpPr/>
          <p:nvPr/>
        </p:nvGrpSpPr>
        <p:grpSpPr>
          <a:xfrm>
            <a:off x="7347628" y="2210793"/>
            <a:ext cx="2629692" cy="731520"/>
            <a:chOff x="7022591" y="1687863"/>
            <a:chExt cx="2629692" cy="731520"/>
          </a:xfrm>
        </p:grpSpPr>
        <p:pic>
          <p:nvPicPr>
            <p:cNvPr id="46" name="Picture 45"/>
            <p:cNvPicPr>
              <a:picLocks noChangeAspect="1"/>
            </p:cNvPicPr>
            <p:nvPr/>
          </p:nvPicPr>
          <p:blipFill>
            <a:blip r:embed="rId10"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22591" y="1687863"/>
              <a:ext cx="951572" cy="731520"/>
            </a:xfrm>
            <a:prstGeom prst="rect">
              <a:avLst/>
            </a:prstGeom>
          </p:spPr>
        </p:pic>
        <p:sp>
          <p:nvSpPr>
            <p:cNvPr id="53" name="TextBox 52"/>
            <p:cNvSpPr txBox="1"/>
            <p:nvPr/>
          </p:nvSpPr>
          <p:spPr>
            <a:xfrm>
              <a:off x="8105438" y="1717989"/>
              <a:ext cx="1546845" cy="6669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chemeClr val="accent5"/>
                  </a:solidFill>
                  <a:effectLst/>
                  <a:uLnTx/>
                  <a:uFillTx/>
                </a:rPr>
                <a:t>Websites, Portals</a:t>
              </a:r>
            </a:p>
          </p:txBody>
        </p:sp>
      </p:grpSp>
      <p:sp>
        <p:nvSpPr>
          <p:cNvPr id="55" name="TextBox 54"/>
          <p:cNvSpPr txBox="1"/>
          <p:nvPr/>
        </p:nvSpPr>
        <p:spPr>
          <a:xfrm>
            <a:off x="8297170" y="4526302"/>
            <a:ext cx="2614225" cy="379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chemeClr val="accent5"/>
                </a:solidFill>
                <a:effectLst/>
                <a:uLnTx/>
                <a:uFillTx/>
              </a:rPr>
              <a:t>Digital documents</a:t>
            </a:r>
          </a:p>
        </p:txBody>
      </p:sp>
      <p:sp>
        <p:nvSpPr>
          <p:cNvPr id="56" name="TextBox 55"/>
          <p:cNvSpPr txBox="1"/>
          <p:nvPr/>
        </p:nvSpPr>
        <p:spPr>
          <a:xfrm>
            <a:off x="2177377" y="3504887"/>
            <a:ext cx="946368" cy="379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chemeClr val="accent5"/>
                </a:solidFill>
                <a:effectLst/>
                <a:uLnTx/>
                <a:uFillTx/>
              </a:rPr>
              <a:t>Excel</a:t>
            </a:r>
          </a:p>
        </p:txBody>
      </p:sp>
      <p:sp>
        <p:nvSpPr>
          <p:cNvPr id="57" name="TextBox 56"/>
          <p:cNvSpPr txBox="1"/>
          <p:nvPr/>
        </p:nvSpPr>
        <p:spPr>
          <a:xfrm>
            <a:off x="2320218" y="2198943"/>
            <a:ext cx="1271284" cy="379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chemeClr val="accent5"/>
                </a:solidFill>
                <a:effectLst/>
                <a:uLnTx/>
                <a:uFillTx/>
              </a:rPr>
              <a:t>Email</a:t>
            </a:r>
          </a:p>
        </p:txBody>
      </p:sp>
      <p:sp>
        <p:nvSpPr>
          <p:cNvPr id="59" name="TextBox 58"/>
          <p:cNvSpPr txBox="1"/>
          <p:nvPr/>
        </p:nvSpPr>
        <p:spPr>
          <a:xfrm>
            <a:off x="5013695" y="6013074"/>
            <a:ext cx="1381911" cy="379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chemeClr val="accent5"/>
                </a:solidFill>
                <a:effectLst/>
                <a:uLnTx/>
                <a:uFillTx/>
              </a:rPr>
              <a:t>Databases</a:t>
            </a:r>
          </a:p>
        </p:txBody>
      </p:sp>
      <p:sp>
        <p:nvSpPr>
          <p:cNvPr id="60" name="TextBox 59"/>
          <p:cNvSpPr txBox="1"/>
          <p:nvPr/>
        </p:nvSpPr>
        <p:spPr>
          <a:xfrm>
            <a:off x="3480816" y="1038956"/>
            <a:ext cx="1318561" cy="379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chemeClr val="accent5"/>
                </a:solidFill>
                <a:effectLst/>
                <a:uLnTx/>
                <a:uFillTx/>
              </a:rPr>
              <a:t>Data files </a:t>
            </a:r>
          </a:p>
        </p:txBody>
      </p:sp>
      <p:sp>
        <p:nvSpPr>
          <p:cNvPr id="25" name="TextBox 24"/>
          <p:cNvSpPr txBox="1"/>
          <p:nvPr/>
        </p:nvSpPr>
        <p:spPr>
          <a:xfrm>
            <a:off x="1120430" y="4784752"/>
            <a:ext cx="2527204" cy="666977"/>
          </a:xfrm>
          <a:prstGeom prst="rect">
            <a:avLst/>
          </a:prstGeom>
          <a:noFill/>
        </p:spPr>
        <p:txBody>
          <a:bodyPr wrap="square" rtlCol="0">
            <a:spAutoFit/>
          </a:bodyPr>
          <a:lstStyle/>
          <a:p>
            <a:pPr lvl="0">
              <a:defRPr/>
            </a:pPr>
            <a:r>
              <a:rPr lang="en-US" sz="1867" kern="0" dirty="0">
                <a:solidFill>
                  <a:schemeClr val="accent5"/>
                </a:solidFill>
              </a:rPr>
              <a:t>Enterprise Systems (SAP, Oracle)</a:t>
            </a:r>
          </a:p>
        </p:txBody>
      </p:sp>
      <p:sp>
        <p:nvSpPr>
          <p:cNvPr id="26" name="TextBox 25"/>
          <p:cNvSpPr txBox="1"/>
          <p:nvPr/>
        </p:nvSpPr>
        <p:spPr>
          <a:xfrm>
            <a:off x="8554576" y="3396339"/>
            <a:ext cx="2727317" cy="666977"/>
          </a:xfrm>
          <a:prstGeom prst="rect">
            <a:avLst/>
          </a:prstGeom>
          <a:noFill/>
        </p:spPr>
        <p:txBody>
          <a:bodyPr wrap="square" rtlCol="0">
            <a:spAutoFit/>
          </a:bodyPr>
          <a:lstStyle/>
          <a:p>
            <a:pPr lvl="0">
              <a:defRPr/>
            </a:pPr>
            <a:r>
              <a:rPr lang="en-US" sz="1867" kern="0" dirty="0">
                <a:solidFill>
                  <a:schemeClr val="accent5"/>
                </a:solidFill>
              </a:rPr>
              <a:t>Legacy systems</a:t>
            </a:r>
          </a:p>
          <a:p>
            <a:pPr lvl="0">
              <a:defRPr/>
            </a:pPr>
            <a:r>
              <a:rPr lang="en-US" sz="1867" kern="0" dirty="0">
                <a:solidFill>
                  <a:schemeClr val="accent5"/>
                </a:solidFill>
              </a:rPr>
              <a:t>(AS400, Mainframe)</a:t>
            </a:r>
          </a:p>
        </p:txBody>
      </p:sp>
      <p:pic>
        <p:nvPicPr>
          <p:cNvPr id="3" name="Picture 2"/>
          <p:cNvPicPr>
            <a:picLocks noChangeAspect="1"/>
          </p:cNvPicPr>
          <p:nvPr/>
        </p:nvPicPr>
        <p:blipFill>
          <a:blip r:embed="rId11"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29545" y="1263700"/>
            <a:ext cx="1203284" cy="914400"/>
          </a:xfrm>
          <a:prstGeom prst="rect">
            <a:avLst/>
          </a:prstGeom>
        </p:spPr>
      </p:pic>
      <p:sp>
        <p:nvSpPr>
          <p:cNvPr id="23" name="TextBox 22"/>
          <p:cNvSpPr txBox="1"/>
          <p:nvPr/>
        </p:nvSpPr>
        <p:spPr>
          <a:xfrm>
            <a:off x="7056358" y="1064996"/>
            <a:ext cx="1546845" cy="379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67" kern="0" dirty="0">
                <a:solidFill>
                  <a:schemeClr val="accent5"/>
                </a:solidFill>
              </a:rPr>
              <a:t>Citrix</a:t>
            </a:r>
            <a:endParaRPr kumimoji="0" lang="en-US" sz="1867" b="0" i="0" u="none" strike="noStrike" kern="0" cap="none" spc="0" normalizeH="0" baseline="0" noProof="0" dirty="0">
              <a:ln>
                <a:noFill/>
              </a:ln>
              <a:solidFill>
                <a:schemeClr val="accent5"/>
              </a:solidFill>
              <a:effectLst/>
              <a:uLnTx/>
              <a:uFillTx/>
            </a:endParaRPr>
          </a:p>
        </p:txBody>
      </p:sp>
      <p:grpSp>
        <p:nvGrpSpPr>
          <p:cNvPr id="15" name="Group 14"/>
          <p:cNvGrpSpPr/>
          <p:nvPr/>
        </p:nvGrpSpPr>
        <p:grpSpPr>
          <a:xfrm>
            <a:off x="4293393" y="2323115"/>
            <a:ext cx="2743200" cy="2743200"/>
            <a:chOff x="4241877" y="2323115"/>
            <a:chExt cx="2743200" cy="2743200"/>
          </a:xfrm>
        </p:grpSpPr>
        <p:sp>
          <p:nvSpPr>
            <p:cNvPr id="28" name="Oval 27"/>
            <p:cNvSpPr/>
            <p:nvPr/>
          </p:nvSpPr>
          <p:spPr bwMode="auto">
            <a:xfrm>
              <a:off x="4241877" y="2323115"/>
              <a:ext cx="2743200" cy="2743200"/>
            </a:xfrm>
            <a:prstGeom prst="ellipse">
              <a:avLst/>
            </a:prstGeom>
            <a:solidFill>
              <a:srgbClr val="F0F0F0"/>
            </a:solidFill>
            <a:ln w="0" cap="flat" cmpd="sng" algn="ctr">
              <a:solidFill>
                <a:srgbClr val="32323C"/>
              </a:solidFill>
              <a:prstDash val="sysDash"/>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121917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13" name="TextBox 12"/>
            <p:cNvSpPr txBox="1"/>
            <p:nvPr/>
          </p:nvSpPr>
          <p:spPr>
            <a:xfrm>
              <a:off x="4389774" y="2521688"/>
              <a:ext cx="2481400" cy="646331"/>
            </a:xfrm>
            <a:prstGeom prst="rect">
              <a:avLst/>
            </a:prstGeom>
            <a:noFill/>
          </p:spPr>
          <p:txBody>
            <a:bodyPr wrap="square" rtlCol="0">
              <a:spAutoFit/>
            </a:bodyPr>
            <a:lstStyle/>
            <a:p>
              <a:pPr algn="ctr"/>
              <a:r>
                <a:rPr lang="en-US" dirty="0">
                  <a:solidFill>
                    <a:schemeClr val="tx2">
                      <a:lumMod val="50000"/>
                    </a:schemeClr>
                  </a:solidFill>
                </a:rPr>
                <a:t>Attended &amp; Unattended Robots</a:t>
              </a:r>
            </a:p>
          </p:txBody>
        </p:sp>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5208819" y="4221546"/>
              <a:ext cx="888633" cy="640080"/>
            </a:xfrm>
            <a:prstGeom prst="rect">
              <a:avLst/>
            </a:prstGeom>
          </p:spPr>
        </p:pic>
      </p:grpSp>
      <p:pic>
        <p:nvPicPr>
          <p:cNvPr id="103" name="Picture 102"/>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4961000" y="2808771"/>
            <a:ext cx="1835846" cy="2011680"/>
          </a:xfrm>
          <a:prstGeom prst="rect">
            <a:avLst/>
          </a:prstGeom>
        </p:spPr>
      </p:pic>
      <p:pic>
        <p:nvPicPr>
          <p:cNvPr id="104" name="Picture 10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5581619" y="2808771"/>
            <a:ext cx="1835846" cy="2011680"/>
          </a:xfrm>
          <a:prstGeom prst="rect">
            <a:avLst/>
          </a:prstGeom>
        </p:spPr>
      </p:pic>
      <p:pic>
        <p:nvPicPr>
          <p:cNvPr id="106" name="Picture 105"/>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4306272" y="2812197"/>
            <a:ext cx="1835846" cy="2011680"/>
          </a:xfrm>
          <a:prstGeom prst="rect">
            <a:avLst/>
          </a:prstGeom>
        </p:spPr>
      </p:pic>
      <p:grpSp>
        <p:nvGrpSpPr>
          <p:cNvPr id="7" name="Group 6"/>
          <p:cNvGrpSpPr/>
          <p:nvPr/>
        </p:nvGrpSpPr>
        <p:grpSpPr>
          <a:xfrm>
            <a:off x="4213835" y="2210793"/>
            <a:ext cx="2902316" cy="2936050"/>
            <a:chOff x="4232656" y="2226690"/>
            <a:chExt cx="2902316" cy="2936050"/>
          </a:xfrm>
        </p:grpSpPr>
        <p:sp>
          <p:nvSpPr>
            <p:cNvPr id="4" name="Oval 3"/>
            <p:cNvSpPr/>
            <p:nvPr/>
          </p:nvSpPr>
          <p:spPr bwMode="auto">
            <a:xfrm>
              <a:off x="4232656" y="2226690"/>
              <a:ext cx="2902316" cy="2936050"/>
            </a:xfrm>
            <a:prstGeom prst="ellipse">
              <a:avLst/>
            </a:prstGeom>
            <a:solidFill>
              <a:schemeClr val="bg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grpSp>
          <p:nvGrpSpPr>
            <p:cNvPr id="6" name="Group 5"/>
            <p:cNvGrpSpPr/>
            <p:nvPr/>
          </p:nvGrpSpPr>
          <p:grpSpPr>
            <a:xfrm>
              <a:off x="4308470" y="2245994"/>
              <a:ext cx="2743200" cy="2743200"/>
              <a:chOff x="-996662" y="1616648"/>
              <a:chExt cx="2743200" cy="2743200"/>
            </a:xfrm>
          </p:grpSpPr>
          <p:sp>
            <p:nvSpPr>
              <p:cNvPr id="29" name="Diamond 28"/>
              <p:cNvSpPr/>
              <p:nvPr/>
            </p:nvSpPr>
            <p:spPr bwMode="auto">
              <a:xfrm>
                <a:off x="-996662" y="1616648"/>
                <a:ext cx="2743200" cy="2743200"/>
              </a:xfrm>
              <a:prstGeom prst="diamond">
                <a:avLst/>
              </a:prstGeom>
              <a:solidFill>
                <a:schemeClr val="accent4">
                  <a:alpha val="27843"/>
                </a:schemeClr>
              </a:solidFill>
              <a:ln w="0" cap="flat" cmpd="sng" algn="ctr">
                <a:solidFill>
                  <a:schemeClr val="accent4"/>
                </a:solidFill>
                <a:prstDash val="dash"/>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600" dirty="0">
                  <a:solidFill>
                    <a:srgbClr val="000000"/>
                  </a:solidFill>
                </a:endParaRPr>
              </a:p>
            </p:txBody>
          </p:sp>
          <p:pic>
            <p:nvPicPr>
              <p:cNvPr id="30" name="Picture 29"/>
              <p:cNvPicPr>
                <a:picLocks noChangeAspect="1"/>
              </p:cNvPicPr>
              <p:nvPr/>
            </p:nvPicPr>
            <p:blipFill>
              <a:blip r:embed="rId1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993" y="3198819"/>
                <a:ext cx="528650" cy="462566"/>
              </a:xfrm>
              <a:prstGeom prst="rect">
                <a:avLst/>
              </a:prstGeom>
            </p:spPr>
          </p:pic>
          <p:pic>
            <p:nvPicPr>
              <p:cNvPr id="31" name="Picture 30"/>
              <p:cNvPicPr>
                <a:picLocks noChangeAspect="1"/>
              </p:cNvPicPr>
              <p:nvPr/>
            </p:nvPicPr>
            <p:blipFill>
              <a:blip r:embed="rId1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993" y="2206358"/>
                <a:ext cx="528650" cy="462566"/>
              </a:xfrm>
              <a:prstGeom prst="rect">
                <a:avLst/>
              </a:prstGeom>
            </p:spPr>
          </p:pic>
          <p:pic>
            <p:nvPicPr>
              <p:cNvPr id="32" name="Picture 31"/>
              <p:cNvPicPr>
                <a:picLocks noChangeAspect="1"/>
              </p:cNvPicPr>
              <p:nvPr/>
            </p:nvPicPr>
            <p:blipFill>
              <a:blip r:embed="rId1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94131" y="2418833"/>
                <a:ext cx="528650" cy="462566"/>
              </a:xfrm>
              <a:prstGeom prst="rect">
                <a:avLst/>
              </a:prstGeom>
            </p:spPr>
          </p:pic>
          <p:pic>
            <p:nvPicPr>
              <p:cNvPr id="33" name="Picture 32"/>
              <p:cNvPicPr>
                <a:picLocks noChangeAspect="1"/>
              </p:cNvPicPr>
              <p:nvPr/>
            </p:nvPicPr>
            <p:blipFill>
              <a:blip r:embed="rId1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9391" y="2988248"/>
                <a:ext cx="528650" cy="462566"/>
              </a:xfrm>
              <a:prstGeom prst="rect">
                <a:avLst/>
              </a:prstGeom>
            </p:spPr>
          </p:pic>
          <p:pic>
            <p:nvPicPr>
              <p:cNvPr id="34" name="Picture 33"/>
              <p:cNvPicPr>
                <a:picLocks noChangeAspect="1"/>
              </p:cNvPicPr>
              <p:nvPr/>
            </p:nvPicPr>
            <p:blipFill>
              <a:blip r:embed="rId1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8490" y="2935327"/>
                <a:ext cx="528650" cy="462566"/>
              </a:xfrm>
              <a:prstGeom prst="rect">
                <a:avLst/>
              </a:prstGeom>
            </p:spPr>
          </p:pic>
          <p:pic>
            <p:nvPicPr>
              <p:cNvPr id="35" name="Picture 34"/>
              <p:cNvPicPr>
                <a:picLocks noChangeAspect="1"/>
              </p:cNvPicPr>
              <p:nvPr/>
            </p:nvPicPr>
            <p:blipFill>
              <a:blip r:embed="rId14"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8913" y="2482747"/>
                <a:ext cx="528650" cy="462566"/>
              </a:xfrm>
              <a:prstGeom prst="rect">
                <a:avLst/>
              </a:prstGeom>
            </p:spPr>
          </p:pic>
        </p:grpSp>
      </p:grpSp>
      <p:sp>
        <p:nvSpPr>
          <p:cNvPr id="9" name="Rectangle 8"/>
          <p:cNvSpPr/>
          <p:nvPr/>
        </p:nvSpPr>
        <p:spPr bwMode="auto">
          <a:xfrm>
            <a:off x="4672840" y="1174678"/>
            <a:ext cx="571233" cy="198763"/>
          </a:xfrm>
          <a:prstGeom prst="rect">
            <a:avLst/>
          </a:prstGeom>
          <a:solidFill>
            <a:srgbClr val="0079C0">
              <a:alpha val="74118"/>
            </a:srgb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bg1"/>
                </a:solidFill>
                <a:effectLst/>
                <a:latin typeface="Arial" charset="0"/>
              </a:rPr>
              <a:t>JSON</a:t>
            </a:r>
          </a:p>
        </p:txBody>
      </p:sp>
      <p:pic>
        <p:nvPicPr>
          <p:cNvPr id="40" name="Picture 39">
            <a:extLst>
              <a:ext uri="{FF2B5EF4-FFF2-40B4-BE49-F238E27FC236}">
                <a16:creationId xmlns:a16="http://schemas.microsoft.com/office/drawing/2014/main" id="{AFB97933-09DC-47CC-AFB0-9438146EFCAA}"/>
              </a:ext>
            </a:extLst>
          </p:cNvPr>
          <p:cNvPicPr>
            <a:picLocks noChangeAspect="1"/>
          </p:cNvPicPr>
          <p:nvPr/>
        </p:nvPicPr>
        <p:blipFill>
          <a:blip r:embed="rId7"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37714" y="4417141"/>
            <a:ext cx="716892" cy="649174"/>
          </a:xfrm>
          <a:prstGeom prst="rect">
            <a:avLst/>
          </a:prstGeom>
        </p:spPr>
      </p:pic>
      <p:sp>
        <p:nvSpPr>
          <p:cNvPr id="41" name="TextBox 40">
            <a:extLst>
              <a:ext uri="{FF2B5EF4-FFF2-40B4-BE49-F238E27FC236}">
                <a16:creationId xmlns:a16="http://schemas.microsoft.com/office/drawing/2014/main" id="{BF5E4BF7-62A4-4982-A2D1-38BC76AB9549}"/>
              </a:ext>
            </a:extLst>
          </p:cNvPr>
          <p:cNvSpPr txBox="1"/>
          <p:nvPr/>
        </p:nvSpPr>
        <p:spPr>
          <a:xfrm>
            <a:off x="7505337" y="5382443"/>
            <a:ext cx="3477511" cy="379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chemeClr val="accent5"/>
                </a:solidFill>
                <a:effectLst/>
                <a:uLnTx/>
                <a:uFillTx/>
              </a:rPr>
              <a:t>Document Transformation</a:t>
            </a:r>
          </a:p>
        </p:txBody>
      </p:sp>
    </p:spTree>
    <p:extLst>
      <p:ext uri="{BB962C8B-B14F-4D97-AF65-F5344CB8AC3E}">
        <p14:creationId xmlns:p14="http://schemas.microsoft.com/office/powerpoint/2010/main" val="140598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A38823-D3E5-40FD-9998-90DB3C6A7B77}"/>
              </a:ext>
            </a:extLst>
          </p:cNvPr>
          <p:cNvSpPr>
            <a:spLocks noGrp="1"/>
          </p:cNvSpPr>
          <p:nvPr>
            <p:ph type="title"/>
          </p:nvPr>
        </p:nvSpPr>
        <p:spPr/>
        <p:txBody>
          <a:bodyPr/>
          <a:lstStyle/>
          <a:p>
            <a:r>
              <a:rPr lang="en-US" dirty="0"/>
              <a:t>The three steps of a robot</a:t>
            </a:r>
            <a:endParaRPr lang="en-AU" dirty="0"/>
          </a:p>
        </p:txBody>
      </p:sp>
      <p:sp>
        <p:nvSpPr>
          <p:cNvPr id="5" name="Slide Number Placeholder 4">
            <a:extLst>
              <a:ext uri="{FF2B5EF4-FFF2-40B4-BE49-F238E27FC236}">
                <a16:creationId xmlns:a16="http://schemas.microsoft.com/office/drawing/2014/main" id="{8B481A1F-194C-4580-9230-BACEF5BAAD0F}"/>
              </a:ext>
            </a:extLst>
          </p:cNvPr>
          <p:cNvSpPr>
            <a:spLocks noGrp="1"/>
          </p:cNvSpPr>
          <p:nvPr>
            <p:ph type="sldNum" sz="quarter" idx="10"/>
          </p:nvPr>
        </p:nvSpPr>
        <p:spPr/>
        <p:txBody>
          <a:bodyPr/>
          <a:lstStyle/>
          <a:p>
            <a:fld id="{71D586D2-677B-458F-B417-DB589973A882}" type="slidenum">
              <a:rPr lang="en-US" smtClean="0"/>
              <a:pPr/>
              <a:t>4</a:t>
            </a:fld>
            <a:endParaRPr lang="en-US" dirty="0"/>
          </a:p>
        </p:txBody>
      </p:sp>
      <p:sp>
        <p:nvSpPr>
          <p:cNvPr id="7" name="Content Placeholder 6">
            <a:extLst>
              <a:ext uri="{FF2B5EF4-FFF2-40B4-BE49-F238E27FC236}">
                <a16:creationId xmlns:a16="http://schemas.microsoft.com/office/drawing/2014/main" id="{43FEFF2E-A008-452F-9E39-B31BF95C89C7}"/>
              </a:ext>
            </a:extLst>
          </p:cNvPr>
          <p:cNvSpPr>
            <a:spLocks noGrp="1"/>
          </p:cNvSpPr>
          <p:nvPr>
            <p:ph type="body" sz="quarter" idx="14"/>
          </p:nvPr>
        </p:nvSpPr>
        <p:spPr>
          <a:xfrm>
            <a:off x="835389" y="887091"/>
            <a:ext cx="10860492" cy="4831586"/>
          </a:xfrm>
        </p:spPr>
        <p:txBody>
          <a:bodyPr anchor="ctr">
            <a:normAutofit/>
          </a:bodyPr>
          <a:lstStyle/>
          <a:p>
            <a:pPr marL="0" indent="0" algn="ctr">
              <a:buNone/>
            </a:pPr>
            <a:r>
              <a:rPr lang="en-US" sz="8000" dirty="0"/>
              <a:t>GET   CHANGE</a:t>
            </a:r>
            <a:r>
              <a:rPr lang="en-US" sz="8000" dirty="0">
                <a:solidFill>
                  <a:srgbClr val="FFFFFF"/>
                </a:solidFill>
              </a:rPr>
              <a:t>   </a:t>
            </a:r>
            <a:r>
              <a:rPr lang="en-US" sz="8000" dirty="0"/>
              <a:t>PUT</a:t>
            </a:r>
            <a:endParaRPr lang="en-AU" sz="8000" dirty="0"/>
          </a:p>
        </p:txBody>
      </p:sp>
      <p:sp>
        <p:nvSpPr>
          <p:cNvPr id="2" name="Text Placeholder 1">
            <a:extLst>
              <a:ext uri="{FF2B5EF4-FFF2-40B4-BE49-F238E27FC236}">
                <a16:creationId xmlns:a16="http://schemas.microsoft.com/office/drawing/2014/main" id="{03E0D6F0-AD08-46B4-BBC4-2C40DA02C523}"/>
              </a:ext>
            </a:extLst>
          </p:cNvPr>
          <p:cNvSpPr>
            <a:spLocks noGrp="1"/>
          </p:cNvSpPr>
          <p:nvPr>
            <p:ph type="body" sz="quarter" idx="15"/>
          </p:nvPr>
        </p:nvSpPr>
        <p:spPr/>
        <p:txBody>
          <a:bodyPr/>
          <a:lstStyle/>
          <a:p>
            <a:endParaRPr lang="en-US"/>
          </a:p>
        </p:txBody>
      </p:sp>
      <p:sp>
        <p:nvSpPr>
          <p:cNvPr id="3" name="Oval 2">
            <a:extLst>
              <a:ext uri="{FF2B5EF4-FFF2-40B4-BE49-F238E27FC236}">
                <a16:creationId xmlns:a16="http://schemas.microsoft.com/office/drawing/2014/main" id="{FC144BCA-C655-46D4-8C73-C696CE0D2ADF}"/>
              </a:ext>
            </a:extLst>
          </p:cNvPr>
          <p:cNvSpPr/>
          <p:nvPr/>
        </p:nvSpPr>
        <p:spPr>
          <a:xfrm>
            <a:off x="3573380" y="3260559"/>
            <a:ext cx="240630" cy="2406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7D2C90-754C-48E6-AAFA-F0825F006E40}"/>
              </a:ext>
            </a:extLst>
          </p:cNvPr>
          <p:cNvSpPr/>
          <p:nvPr/>
        </p:nvSpPr>
        <p:spPr>
          <a:xfrm>
            <a:off x="8746959" y="3260559"/>
            <a:ext cx="240630" cy="2406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78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bwMode="gray">
          <a:xfrm flipH="1">
            <a:off x="10077450" y="6493590"/>
            <a:ext cx="533400" cy="123111"/>
          </a:xfrm>
          <a:prstGeom prst="rect">
            <a:avLst/>
          </a:prstGeom>
          <a:noFill/>
        </p:spPr>
        <p:txBody>
          <a:bodyPr wrap="square" lIns="0" tIns="0" rIns="0" bIns="0" rtlCol="0">
            <a:spAutoFit/>
          </a:bodyPr>
          <a:lstStyle/>
          <a:p>
            <a:pPr algn="r">
              <a:defRPr/>
            </a:pPr>
            <a:fld id="{61F684CE-B7BB-4223-BA2B-B47808B845F1}" type="slidenum">
              <a:rPr lang="en-US" sz="800">
                <a:solidFill>
                  <a:schemeClr val="bg2"/>
                </a:solidFill>
              </a:rPr>
              <a:pPr algn="r">
                <a:defRPr/>
              </a:pPr>
              <a:t>40</a:t>
            </a:fld>
            <a:endParaRPr lang="en-US" sz="800" dirty="0">
              <a:solidFill>
                <a:schemeClr val="bg2"/>
              </a:solidFill>
            </a:endParaRPr>
          </a:p>
        </p:txBody>
      </p:sp>
      <p:sp>
        <p:nvSpPr>
          <p:cNvPr id="10" name="Title 3"/>
          <p:cNvSpPr txBox="1">
            <a:spLocks/>
          </p:cNvSpPr>
          <p:nvPr/>
        </p:nvSpPr>
        <p:spPr>
          <a:xfrm>
            <a:off x="2398085" y="338974"/>
            <a:ext cx="7317778" cy="457200"/>
          </a:xfrm>
          <a:prstGeom prst="rect">
            <a:avLst/>
          </a:prstGeom>
        </p:spPr>
        <p:txBody>
          <a:bodyPr/>
          <a:lstStyle>
            <a:lvl1pPr algn="l" rtl="0" eaLnBrk="1" fontAlgn="base" hangingPunct="1">
              <a:lnSpc>
                <a:spcPct val="90000"/>
              </a:lnSpc>
              <a:spcBef>
                <a:spcPct val="0"/>
              </a:spcBef>
              <a:spcAft>
                <a:spcPct val="0"/>
              </a:spcAft>
              <a:defRPr sz="2400" kern="1200" spc="-50">
                <a:solidFill>
                  <a:srgbClr val="FFFFFF"/>
                </a:solidFill>
                <a:latin typeface="+mj-lt"/>
                <a:ea typeface="+mj-ea"/>
                <a:cs typeface="+mj-cs"/>
              </a:defRPr>
            </a:lvl1pPr>
            <a:lvl2pPr algn="l" rtl="0" eaLnBrk="1" fontAlgn="base" hangingPunct="1">
              <a:lnSpc>
                <a:spcPct val="90000"/>
              </a:lnSpc>
              <a:spcBef>
                <a:spcPct val="0"/>
              </a:spcBef>
              <a:spcAft>
                <a:spcPct val="0"/>
              </a:spcAft>
              <a:defRPr sz="2400">
                <a:solidFill>
                  <a:srgbClr val="0064BE"/>
                </a:solidFill>
                <a:latin typeface="Arial" pitchFamily="34" charset="0"/>
              </a:defRPr>
            </a:lvl2pPr>
            <a:lvl3pPr algn="l" rtl="0" eaLnBrk="1" fontAlgn="base" hangingPunct="1">
              <a:lnSpc>
                <a:spcPct val="90000"/>
              </a:lnSpc>
              <a:spcBef>
                <a:spcPct val="0"/>
              </a:spcBef>
              <a:spcAft>
                <a:spcPct val="0"/>
              </a:spcAft>
              <a:defRPr sz="2400">
                <a:solidFill>
                  <a:srgbClr val="0064BE"/>
                </a:solidFill>
                <a:latin typeface="Arial" pitchFamily="34" charset="0"/>
              </a:defRPr>
            </a:lvl3pPr>
            <a:lvl4pPr algn="l" rtl="0" eaLnBrk="1" fontAlgn="base" hangingPunct="1">
              <a:lnSpc>
                <a:spcPct val="90000"/>
              </a:lnSpc>
              <a:spcBef>
                <a:spcPct val="0"/>
              </a:spcBef>
              <a:spcAft>
                <a:spcPct val="0"/>
              </a:spcAft>
              <a:defRPr sz="2400">
                <a:solidFill>
                  <a:srgbClr val="0064BE"/>
                </a:solidFill>
                <a:latin typeface="Arial" pitchFamily="34" charset="0"/>
              </a:defRPr>
            </a:lvl4pPr>
            <a:lvl5pPr algn="l" rtl="0" eaLnBrk="1" fontAlgn="base" hangingPunct="1">
              <a:lnSpc>
                <a:spcPct val="90000"/>
              </a:lnSpc>
              <a:spcBef>
                <a:spcPct val="0"/>
              </a:spcBef>
              <a:spcAft>
                <a:spcPct val="0"/>
              </a:spcAft>
              <a:defRPr sz="2400">
                <a:solidFill>
                  <a:srgbClr val="0064BE"/>
                </a:solidFill>
                <a:latin typeface="Arial" pitchFamily="34" charset="0"/>
              </a:defRPr>
            </a:lvl5pPr>
            <a:lvl6pPr marL="457200" algn="l" rtl="0" eaLnBrk="1" fontAlgn="base" hangingPunct="1">
              <a:lnSpc>
                <a:spcPct val="90000"/>
              </a:lnSpc>
              <a:spcBef>
                <a:spcPct val="0"/>
              </a:spcBef>
              <a:spcAft>
                <a:spcPct val="0"/>
              </a:spcAft>
              <a:defRPr sz="2400" b="1">
                <a:solidFill>
                  <a:srgbClr val="0064BE"/>
                </a:solidFill>
                <a:latin typeface="Arial" pitchFamily="34" charset="0"/>
              </a:defRPr>
            </a:lvl6pPr>
            <a:lvl7pPr marL="914400" algn="l" rtl="0" eaLnBrk="1" fontAlgn="base" hangingPunct="1">
              <a:lnSpc>
                <a:spcPct val="90000"/>
              </a:lnSpc>
              <a:spcBef>
                <a:spcPct val="0"/>
              </a:spcBef>
              <a:spcAft>
                <a:spcPct val="0"/>
              </a:spcAft>
              <a:defRPr sz="2400" b="1">
                <a:solidFill>
                  <a:srgbClr val="0064BE"/>
                </a:solidFill>
                <a:latin typeface="Arial" pitchFamily="34" charset="0"/>
              </a:defRPr>
            </a:lvl7pPr>
            <a:lvl8pPr marL="1371600" algn="l" rtl="0" eaLnBrk="1" fontAlgn="base" hangingPunct="1">
              <a:lnSpc>
                <a:spcPct val="90000"/>
              </a:lnSpc>
              <a:spcBef>
                <a:spcPct val="0"/>
              </a:spcBef>
              <a:spcAft>
                <a:spcPct val="0"/>
              </a:spcAft>
              <a:defRPr sz="2400" b="1">
                <a:solidFill>
                  <a:srgbClr val="0064BE"/>
                </a:solidFill>
                <a:latin typeface="Arial" pitchFamily="34" charset="0"/>
              </a:defRPr>
            </a:lvl8pPr>
            <a:lvl9pPr marL="1828800" algn="l" rtl="0" eaLnBrk="1" fontAlgn="base" hangingPunct="1">
              <a:lnSpc>
                <a:spcPct val="90000"/>
              </a:lnSpc>
              <a:spcBef>
                <a:spcPct val="0"/>
              </a:spcBef>
              <a:spcAft>
                <a:spcPct val="0"/>
              </a:spcAft>
              <a:defRPr sz="2400" b="1">
                <a:solidFill>
                  <a:srgbClr val="0064BE"/>
                </a:solidFill>
                <a:latin typeface="Arial" pitchFamily="34" charset="0"/>
              </a:defRPr>
            </a:lvl9pPr>
          </a:lstStyle>
          <a:p>
            <a:pPr>
              <a:lnSpc>
                <a:spcPct val="100000"/>
              </a:lnSpc>
            </a:pPr>
            <a:endParaRPr lang="da-DK" sz="2800" spc="-100" dirty="0">
              <a:latin typeface="+mn-lt"/>
            </a:endParaRPr>
          </a:p>
        </p:txBody>
      </p:sp>
      <p:sp>
        <p:nvSpPr>
          <p:cNvPr id="12" name="Title 11">
            <a:extLst>
              <a:ext uri="{FF2B5EF4-FFF2-40B4-BE49-F238E27FC236}">
                <a16:creationId xmlns:a16="http://schemas.microsoft.com/office/drawing/2014/main" id="{ED4C34AF-4D3D-4AB5-90FE-17765E70F632}"/>
              </a:ext>
            </a:extLst>
          </p:cNvPr>
          <p:cNvSpPr>
            <a:spLocks noGrp="1"/>
          </p:cNvSpPr>
          <p:nvPr>
            <p:ph type="title"/>
          </p:nvPr>
        </p:nvSpPr>
        <p:spPr/>
        <p:txBody>
          <a:bodyPr/>
          <a:lstStyle/>
          <a:p>
            <a:r>
              <a:rPr lang="en-US" sz="2800" dirty="0"/>
              <a:t>Kofax robots automate virtually any application</a:t>
            </a:r>
            <a:endParaRPr lang="en-US" dirty="0"/>
          </a:p>
        </p:txBody>
      </p:sp>
      <p:sp>
        <p:nvSpPr>
          <p:cNvPr id="3" name="Slide Number Placeholder 2">
            <a:extLst>
              <a:ext uri="{FF2B5EF4-FFF2-40B4-BE49-F238E27FC236}">
                <a16:creationId xmlns:a16="http://schemas.microsoft.com/office/drawing/2014/main" id="{D5253064-10F9-4073-BC0C-3B7016F58486}"/>
              </a:ext>
            </a:extLst>
          </p:cNvPr>
          <p:cNvSpPr>
            <a:spLocks noGrp="1"/>
          </p:cNvSpPr>
          <p:nvPr>
            <p:ph type="sldNum" sz="quarter" idx="10"/>
          </p:nvPr>
        </p:nvSpPr>
        <p:spPr/>
        <p:txBody>
          <a:bodyPr/>
          <a:lstStyle/>
          <a:p>
            <a:fld id="{71D586D2-677B-458F-B417-DB589973A882}" type="slidenum">
              <a:rPr lang="en-US" smtClean="0"/>
              <a:pPr/>
              <a:t>40</a:t>
            </a:fld>
            <a:endParaRPr lang="en-US" dirty="0"/>
          </a:p>
        </p:txBody>
      </p:sp>
      <p:sp>
        <p:nvSpPr>
          <p:cNvPr id="13" name="Text Placeholder 12">
            <a:extLst>
              <a:ext uri="{FF2B5EF4-FFF2-40B4-BE49-F238E27FC236}">
                <a16:creationId xmlns:a16="http://schemas.microsoft.com/office/drawing/2014/main" id="{A1214B36-A93A-47B9-B3C3-4993619E4A3A}"/>
              </a:ext>
            </a:extLst>
          </p:cNvPr>
          <p:cNvSpPr>
            <a:spLocks noGrp="1"/>
          </p:cNvSpPr>
          <p:nvPr>
            <p:ph type="body" sz="quarter" idx="15"/>
          </p:nvPr>
        </p:nvSpPr>
        <p:spPr/>
        <p:txBody>
          <a:bodyPr/>
          <a:lstStyle/>
          <a:p>
            <a:endParaRPr lang="en-US"/>
          </a:p>
        </p:txBody>
      </p:sp>
      <p:grpSp>
        <p:nvGrpSpPr>
          <p:cNvPr id="8" name="Group 7"/>
          <p:cNvGrpSpPr/>
          <p:nvPr/>
        </p:nvGrpSpPr>
        <p:grpSpPr>
          <a:xfrm>
            <a:off x="329894" y="1816483"/>
            <a:ext cx="11532211" cy="3442631"/>
            <a:chOff x="402953" y="2663976"/>
            <a:chExt cx="11532211" cy="3442631"/>
          </a:xfrm>
        </p:grpSpPr>
        <p:cxnSp>
          <p:nvCxnSpPr>
            <p:cNvPr id="15" name="Straight Connector 14"/>
            <p:cNvCxnSpPr/>
            <p:nvPr/>
          </p:nvCxnSpPr>
          <p:spPr bwMode="auto">
            <a:xfrm>
              <a:off x="3162677" y="2723327"/>
              <a:ext cx="0" cy="3383280"/>
            </a:xfrm>
            <a:prstGeom prst="line">
              <a:avLst/>
            </a:prstGeom>
            <a:noFill/>
            <a:ln w="44450" cap="rnd" cmpd="sng" algn="ctr">
              <a:solidFill>
                <a:schemeClr val="bg1">
                  <a:lumMod val="75000"/>
                </a:schemeClr>
              </a:solidFill>
              <a:prstDash val="sysDot"/>
              <a:round/>
              <a:headEnd type="none" w="med" len="med"/>
              <a:tailEnd type="none" w="med" len="med"/>
            </a:ln>
            <a:effectLst/>
          </p:spPr>
        </p:cxnSp>
        <p:cxnSp>
          <p:nvCxnSpPr>
            <p:cNvPr id="16" name="Straight Connector 15"/>
            <p:cNvCxnSpPr/>
            <p:nvPr/>
          </p:nvCxnSpPr>
          <p:spPr bwMode="auto">
            <a:xfrm>
              <a:off x="6165275" y="2723327"/>
              <a:ext cx="0" cy="3383280"/>
            </a:xfrm>
            <a:prstGeom prst="line">
              <a:avLst/>
            </a:prstGeom>
            <a:noFill/>
            <a:ln w="44450" cap="rnd" cmpd="sng" algn="ctr">
              <a:solidFill>
                <a:schemeClr val="bg1">
                  <a:lumMod val="75000"/>
                </a:schemeClr>
              </a:solidFill>
              <a:prstDash val="sysDot"/>
              <a:round/>
              <a:headEnd type="none" w="med" len="med"/>
              <a:tailEnd type="none" w="med" len="med"/>
            </a:ln>
            <a:effectLst/>
          </p:spPr>
        </p:cxnSp>
        <p:grpSp>
          <p:nvGrpSpPr>
            <p:cNvPr id="19" name="Group 18"/>
            <p:cNvGrpSpPr/>
            <p:nvPr/>
          </p:nvGrpSpPr>
          <p:grpSpPr>
            <a:xfrm>
              <a:off x="6425566" y="4135509"/>
              <a:ext cx="2445355" cy="1713831"/>
              <a:chOff x="1469740" y="3245320"/>
              <a:chExt cx="1713863" cy="2799448"/>
            </a:xfrm>
          </p:grpSpPr>
          <p:sp>
            <p:nvSpPr>
              <p:cNvPr id="21" name="TextBox 20"/>
              <p:cNvSpPr txBox="1"/>
              <p:nvPr/>
            </p:nvSpPr>
            <p:spPr>
              <a:xfrm>
                <a:off x="1469740" y="3245320"/>
                <a:ext cx="1713863" cy="981264"/>
              </a:xfrm>
              <a:prstGeom prst="rect">
                <a:avLst/>
              </a:prstGeom>
              <a:solidFill>
                <a:schemeClr val="accent1"/>
              </a:solidFill>
              <a:ln>
                <a:solidFill>
                  <a:schemeClr val="bg1"/>
                </a:solidFill>
              </a:ln>
            </p:spPr>
            <p:txBody>
              <a:bodyPr wrap="square" lIns="0" tIns="0" rIns="0" bIns="0" rtlCol="0" anchor="ctr" anchorCtr="0">
                <a:noAutofit/>
              </a:bodyPr>
              <a:lstStyle/>
              <a:p>
                <a:pPr algn="ctr">
                  <a:lnSpc>
                    <a:spcPct val="90000"/>
                  </a:lnSpc>
                </a:pPr>
                <a:r>
                  <a:rPr lang="en-US" sz="2000" b="1" dirty="0">
                    <a:solidFill>
                      <a:schemeClr val="bg1"/>
                    </a:solidFill>
                    <a:latin typeface="Arial" panose="020B0604020202020204" pitchFamily="34" charset="0"/>
                    <a:cs typeface="Arial" panose="020B0604020202020204" pitchFamily="34" charset="0"/>
                  </a:rPr>
                  <a:t>Terminals</a:t>
                </a:r>
              </a:p>
            </p:txBody>
          </p:sp>
          <p:sp>
            <p:nvSpPr>
              <p:cNvPr id="22" name="Rectangle 21"/>
              <p:cNvSpPr/>
              <p:nvPr/>
            </p:nvSpPr>
            <p:spPr>
              <a:xfrm>
                <a:off x="1469740" y="4226585"/>
                <a:ext cx="1713863" cy="1818183"/>
              </a:xfrm>
              <a:prstGeom prst="rect">
                <a:avLst/>
              </a:prstGeom>
              <a:gradFill>
                <a:gsLst>
                  <a:gs pos="0">
                    <a:schemeClr val="bg1">
                      <a:lumMod val="85000"/>
                    </a:schemeClr>
                  </a:gs>
                  <a:gs pos="6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tx1"/>
                    </a:solidFill>
                    <a:latin typeface="Arial" panose="020B0604020202020204" pitchFamily="34" charset="0"/>
                    <a:cs typeface="Arial" panose="020B0604020202020204" pitchFamily="34" charset="0"/>
                  </a:rPr>
                  <a:t>IBM 3270</a:t>
                </a:r>
              </a:p>
              <a:p>
                <a:pPr algn="ctr"/>
                <a:r>
                  <a:rPr lang="en-US" sz="1600" dirty="0">
                    <a:solidFill>
                      <a:schemeClr val="tx1"/>
                    </a:solidFill>
                    <a:latin typeface="Arial" panose="020B0604020202020204" pitchFamily="34" charset="0"/>
                    <a:cs typeface="Arial" panose="020B0604020202020204" pitchFamily="34" charset="0"/>
                  </a:rPr>
                  <a:t>AS400 5250 </a:t>
                </a:r>
              </a:p>
              <a:p>
                <a:pPr algn="ctr"/>
                <a:r>
                  <a:rPr lang="en-US" sz="1600" dirty="0">
                    <a:solidFill>
                      <a:schemeClr val="tx1"/>
                    </a:solidFill>
                    <a:latin typeface="Arial" panose="020B0604020202020204" pitchFamily="34" charset="0"/>
                    <a:cs typeface="Arial" panose="020B0604020202020204" pitchFamily="34" charset="0"/>
                  </a:rPr>
                  <a:t>SSH/vt100 (*nix)</a:t>
                </a:r>
              </a:p>
            </p:txBody>
          </p:sp>
        </p:grpSp>
        <p:grpSp>
          <p:nvGrpSpPr>
            <p:cNvPr id="23" name="Group 22"/>
            <p:cNvGrpSpPr/>
            <p:nvPr/>
          </p:nvGrpSpPr>
          <p:grpSpPr>
            <a:xfrm>
              <a:off x="3397299" y="2663976"/>
              <a:ext cx="2445355" cy="3185364"/>
              <a:chOff x="4685189" y="1634764"/>
              <a:chExt cx="2445355" cy="3185364"/>
            </a:xfrm>
          </p:grpSpPr>
          <p:grpSp>
            <p:nvGrpSpPr>
              <p:cNvPr id="24" name="Group 23"/>
              <p:cNvGrpSpPr/>
              <p:nvPr/>
            </p:nvGrpSpPr>
            <p:grpSpPr>
              <a:xfrm>
                <a:off x="4685189" y="3106297"/>
                <a:ext cx="2445355" cy="1713831"/>
                <a:chOff x="1469740" y="3245320"/>
                <a:chExt cx="1713863" cy="2799448"/>
              </a:xfrm>
            </p:grpSpPr>
            <p:sp>
              <p:nvSpPr>
                <p:cNvPr id="26" name="TextBox 25"/>
                <p:cNvSpPr txBox="1"/>
                <p:nvPr/>
              </p:nvSpPr>
              <p:spPr>
                <a:xfrm>
                  <a:off x="1469740" y="3245320"/>
                  <a:ext cx="1713863" cy="981264"/>
                </a:xfrm>
                <a:prstGeom prst="rect">
                  <a:avLst/>
                </a:prstGeom>
                <a:solidFill>
                  <a:schemeClr val="accent1"/>
                </a:solidFill>
                <a:ln>
                  <a:solidFill>
                    <a:schemeClr val="bg1"/>
                  </a:solidFill>
                </a:ln>
              </p:spPr>
              <p:txBody>
                <a:bodyPr wrap="square" lIns="0" tIns="0" rIns="0" bIns="0" rtlCol="0" anchor="ctr" anchorCtr="0">
                  <a:noAutofit/>
                </a:bodyPr>
                <a:lstStyle/>
                <a:p>
                  <a:pPr algn="ctr">
                    <a:lnSpc>
                      <a:spcPct val="90000"/>
                    </a:lnSpc>
                  </a:pPr>
                  <a:r>
                    <a:rPr lang="en-US" sz="2000" b="1" dirty="0">
                      <a:solidFill>
                        <a:schemeClr val="bg1"/>
                      </a:solidFill>
                      <a:latin typeface="Arial" panose="020B0604020202020204" pitchFamily="34" charset="0"/>
                      <a:cs typeface="Arial" panose="020B0604020202020204" pitchFamily="34" charset="0"/>
                    </a:rPr>
                    <a:t>Java &amp; Java Applets</a:t>
                  </a:r>
                </a:p>
              </p:txBody>
            </p:sp>
            <p:sp>
              <p:nvSpPr>
                <p:cNvPr id="27" name="Rectangle 26"/>
                <p:cNvSpPr/>
                <p:nvPr/>
              </p:nvSpPr>
              <p:spPr>
                <a:xfrm>
                  <a:off x="1469740" y="4226586"/>
                  <a:ext cx="1713863" cy="1818182"/>
                </a:xfrm>
                <a:prstGeom prst="rect">
                  <a:avLst/>
                </a:prstGeom>
                <a:gradFill>
                  <a:gsLst>
                    <a:gs pos="0">
                      <a:schemeClr val="bg1">
                        <a:lumMod val="85000"/>
                      </a:schemeClr>
                    </a:gs>
                    <a:gs pos="6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tx1"/>
                      </a:solidFill>
                      <a:latin typeface="Arial" panose="020B0604020202020204" pitchFamily="34" charset="0"/>
                      <a:cs typeface="Arial" panose="020B0604020202020204" pitchFamily="34" charset="0"/>
                    </a:rPr>
                    <a:t>Swing</a:t>
                  </a:r>
                </a:p>
                <a:p>
                  <a:pPr algn="ctr"/>
                  <a:r>
                    <a:rPr lang="en-US" sz="1600" dirty="0">
                      <a:solidFill>
                        <a:schemeClr val="tx1"/>
                      </a:solidFill>
                      <a:latin typeface="Arial" panose="020B0604020202020204" pitchFamily="34" charset="0"/>
                      <a:cs typeface="Arial" panose="020B0604020202020204" pitchFamily="34" charset="0"/>
                    </a:rPr>
                    <a:t>AWT</a:t>
                  </a:r>
                </a:p>
                <a:p>
                  <a:pPr algn="ctr"/>
                  <a:r>
                    <a:rPr lang="fr-FR" sz="1600" dirty="0">
                      <a:solidFill>
                        <a:schemeClr val="tx1"/>
                      </a:solidFill>
                      <a:latin typeface="Arial" panose="020B0604020202020204" pitchFamily="34" charset="0"/>
                      <a:cs typeface="Arial" panose="020B0604020202020204" pitchFamily="34" charset="0"/>
                    </a:rPr>
                    <a:t>Oracle EBS</a:t>
                  </a:r>
                </a:p>
                <a:p>
                  <a:pPr algn="ctr"/>
                  <a:r>
                    <a:rPr lang="fr-FR" sz="1600" dirty="0">
                      <a:solidFill>
                        <a:schemeClr val="tx1"/>
                      </a:solidFill>
                      <a:latin typeface="Arial" panose="020B0604020202020204" pitchFamily="34" charset="0"/>
                      <a:cs typeface="Arial" panose="020B0604020202020204" pitchFamily="34" charset="0"/>
                    </a:rPr>
                    <a:t>SAP</a:t>
                  </a:r>
                  <a:endParaRPr lang="en-US" sz="1600" dirty="0">
                    <a:solidFill>
                      <a:schemeClr val="tx1"/>
                    </a:solidFill>
                    <a:latin typeface="Arial" panose="020B0604020202020204" pitchFamily="34" charset="0"/>
                    <a:cs typeface="Arial" panose="020B0604020202020204" pitchFamily="34" charset="0"/>
                  </a:endParaRPr>
                </a:p>
              </p:txBody>
            </p:sp>
          </p:grpSp>
          <p:pic>
            <p:nvPicPr>
              <p:cNvPr id="25" name="Picture 24" descr="Java logo.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199858" y="1634764"/>
                <a:ext cx="1188720" cy="1188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402953" y="2962592"/>
              <a:ext cx="2445355" cy="2886748"/>
              <a:chOff x="1394626" y="1933380"/>
              <a:chExt cx="2445355" cy="2886748"/>
            </a:xfrm>
          </p:grpSpPr>
          <p:grpSp>
            <p:nvGrpSpPr>
              <p:cNvPr id="29" name="Group 28"/>
              <p:cNvGrpSpPr/>
              <p:nvPr/>
            </p:nvGrpSpPr>
            <p:grpSpPr>
              <a:xfrm>
                <a:off x="1394626" y="3106297"/>
                <a:ext cx="2445355" cy="1713831"/>
                <a:chOff x="1469740" y="3245320"/>
                <a:chExt cx="1713863" cy="2799448"/>
              </a:xfrm>
            </p:grpSpPr>
            <p:sp>
              <p:nvSpPr>
                <p:cNvPr id="31" name="TextBox 30"/>
                <p:cNvSpPr txBox="1"/>
                <p:nvPr/>
              </p:nvSpPr>
              <p:spPr>
                <a:xfrm>
                  <a:off x="1469740" y="3245320"/>
                  <a:ext cx="1713863" cy="981264"/>
                </a:xfrm>
                <a:prstGeom prst="rect">
                  <a:avLst/>
                </a:prstGeom>
                <a:solidFill>
                  <a:schemeClr val="accent1"/>
                </a:solidFill>
                <a:ln>
                  <a:solidFill>
                    <a:schemeClr val="bg1"/>
                  </a:solidFill>
                </a:ln>
              </p:spPr>
              <p:txBody>
                <a:bodyPr wrap="square" lIns="0" tIns="0" rIns="0" bIns="0" rtlCol="0" anchor="ctr" anchorCtr="0">
                  <a:noAutofit/>
                </a:bodyPr>
                <a:lstStyle/>
                <a:p>
                  <a:pPr algn="ctr">
                    <a:lnSpc>
                      <a:spcPct val="90000"/>
                    </a:lnSpc>
                  </a:pPr>
                  <a:r>
                    <a:rPr lang="en-US" sz="2000" b="1" dirty="0">
                      <a:solidFill>
                        <a:schemeClr val="bg1"/>
                      </a:solidFill>
                      <a:latin typeface="Arial" panose="020B0604020202020204" pitchFamily="34" charset="0"/>
                      <a:cs typeface="Arial" panose="020B0604020202020204" pitchFamily="34" charset="0"/>
                    </a:rPr>
                    <a:t>Windows Apps</a:t>
                  </a:r>
                </a:p>
              </p:txBody>
            </p:sp>
            <p:sp>
              <p:nvSpPr>
                <p:cNvPr id="32" name="Rectangle 31"/>
                <p:cNvSpPr/>
                <p:nvPr/>
              </p:nvSpPr>
              <p:spPr>
                <a:xfrm>
                  <a:off x="1469740" y="4226585"/>
                  <a:ext cx="1713863" cy="1818183"/>
                </a:xfrm>
                <a:prstGeom prst="rect">
                  <a:avLst/>
                </a:prstGeom>
                <a:gradFill>
                  <a:gsLst>
                    <a:gs pos="0">
                      <a:schemeClr val="bg1">
                        <a:lumMod val="85000"/>
                      </a:schemeClr>
                    </a:gs>
                    <a:gs pos="6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tx1"/>
                      </a:solidFill>
                      <a:latin typeface="Arial" panose="020B0604020202020204" pitchFamily="34" charset="0"/>
                      <a:cs typeface="Arial" panose="020B0604020202020204" pitchFamily="34" charset="0"/>
                    </a:rPr>
                    <a:t>Win32</a:t>
                  </a:r>
                </a:p>
                <a:p>
                  <a:pPr algn="ctr"/>
                  <a:r>
                    <a:rPr lang="en-US" sz="1600" dirty="0">
                      <a:solidFill>
                        <a:schemeClr val="tx1"/>
                      </a:solidFill>
                      <a:latin typeface="Arial" panose="020B0604020202020204" pitchFamily="34" charset="0"/>
                      <a:cs typeface="Arial" panose="020B0604020202020204" pitchFamily="34" charset="0"/>
                    </a:rPr>
                    <a:t>.NET</a:t>
                  </a:r>
                </a:p>
                <a:p>
                  <a:pPr algn="ctr"/>
                  <a:r>
                    <a:rPr lang="en-US" sz="1600" dirty="0">
                      <a:solidFill>
                        <a:schemeClr val="tx1"/>
                      </a:solidFill>
                      <a:latin typeface="Arial" panose="020B0604020202020204" pitchFamily="34" charset="0"/>
                      <a:cs typeface="Arial" panose="020B0604020202020204" pitchFamily="34" charset="0"/>
                    </a:rPr>
                    <a:t>Visual Basic</a:t>
                  </a:r>
                </a:p>
                <a:p>
                  <a:pPr algn="ctr"/>
                  <a:r>
                    <a:rPr lang="en-US" sz="1600" dirty="0">
                      <a:solidFill>
                        <a:schemeClr val="tx1"/>
                      </a:solidFill>
                      <a:latin typeface="Arial" panose="020B0604020202020204" pitchFamily="34" charset="0"/>
                      <a:cs typeface="Arial" panose="020B0604020202020204" pitchFamily="34" charset="0"/>
                    </a:rPr>
                    <a:t>Internet Explorer</a:t>
                  </a:r>
                </a:p>
              </p:txBody>
            </p:sp>
          </p:grpSp>
          <p:pic>
            <p:nvPicPr>
              <p:cNvPr id="30" name="Picture 12" descr="https://mvapublicstorage.microsoft.com/tiles/MVA_Homepage_Tiles_Win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527" y="1933380"/>
                <a:ext cx="1363080" cy="13716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Connector 32"/>
            <p:cNvCxnSpPr/>
            <p:nvPr/>
          </p:nvCxnSpPr>
          <p:spPr bwMode="auto">
            <a:xfrm>
              <a:off x="9200046" y="2723327"/>
              <a:ext cx="0" cy="3383280"/>
            </a:xfrm>
            <a:prstGeom prst="line">
              <a:avLst/>
            </a:prstGeom>
            <a:noFill/>
            <a:ln w="44450" cap="rnd" cmpd="sng" algn="ctr">
              <a:solidFill>
                <a:schemeClr val="bg1">
                  <a:lumMod val="75000"/>
                </a:schemeClr>
              </a:solidFill>
              <a:prstDash val="sysDot"/>
              <a:round/>
              <a:headEnd type="none" w="med" len="med"/>
              <a:tailEnd type="none" w="med" len="med"/>
            </a:ln>
            <a:effectLst/>
          </p:spPr>
        </p:cxnSp>
        <p:pic>
          <p:nvPicPr>
            <p:cNvPr id="2" name="Picture 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960357" y="2992385"/>
              <a:ext cx="1404883" cy="914400"/>
            </a:xfrm>
            <a:prstGeom prst="rect">
              <a:avLst/>
            </a:prstGeom>
          </p:spPr>
        </p:pic>
        <p:sp>
          <p:nvSpPr>
            <p:cNvPr id="34" name="TextBox 33"/>
            <p:cNvSpPr txBox="1"/>
            <p:nvPr/>
          </p:nvSpPr>
          <p:spPr>
            <a:xfrm>
              <a:off x="9489809" y="4135509"/>
              <a:ext cx="2445355" cy="600733"/>
            </a:xfrm>
            <a:prstGeom prst="rect">
              <a:avLst/>
            </a:prstGeom>
            <a:solidFill>
              <a:schemeClr val="accent1"/>
            </a:solidFill>
            <a:ln>
              <a:solidFill>
                <a:schemeClr val="bg1"/>
              </a:solidFill>
            </a:ln>
          </p:spPr>
          <p:txBody>
            <a:bodyPr wrap="square" lIns="0" tIns="0" rIns="0" bIns="0" rtlCol="0" anchor="ctr" anchorCtr="0">
              <a:noAutofit/>
            </a:bodyPr>
            <a:lstStyle/>
            <a:p>
              <a:pPr algn="ctr">
                <a:lnSpc>
                  <a:spcPct val="90000"/>
                </a:lnSpc>
              </a:pPr>
              <a:r>
                <a:rPr lang="en-US" sz="2000" b="1" dirty="0">
                  <a:solidFill>
                    <a:schemeClr val="bg1"/>
                  </a:solidFill>
                  <a:latin typeface="Arial" panose="020B0604020202020204" pitchFamily="34" charset="0"/>
                  <a:cs typeface="Arial" panose="020B0604020202020204" pitchFamily="34" charset="0"/>
                </a:rPr>
                <a:t>Image-Based Automation</a:t>
              </a:r>
            </a:p>
          </p:txBody>
        </p:sp>
        <p:sp>
          <p:nvSpPr>
            <p:cNvPr id="35" name="Rectangle 34"/>
            <p:cNvSpPr/>
            <p:nvPr/>
          </p:nvSpPr>
          <p:spPr>
            <a:xfrm>
              <a:off x="9489809" y="4736243"/>
              <a:ext cx="2445355" cy="1113097"/>
            </a:xfrm>
            <a:prstGeom prst="rect">
              <a:avLst/>
            </a:prstGeom>
            <a:gradFill>
              <a:gsLst>
                <a:gs pos="0">
                  <a:schemeClr val="bg1">
                    <a:lumMod val="85000"/>
                  </a:schemeClr>
                </a:gs>
                <a:gs pos="6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tx1"/>
                  </a:solidFill>
                  <a:latin typeface="Arial" panose="020B0604020202020204" pitchFamily="34" charset="0"/>
                  <a:cs typeface="Arial" panose="020B0604020202020204" pitchFamily="34" charset="0"/>
                </a:rPr>
                <a:t>Citrix</a:t>
              </a:r>
            </a:p>
            <a:p>
              <a:pPr algn="ctr"/>
              <a:r>
                <a:rPr lang="en-US" sz="1600" dirty="0">
                  <a:solidFill>
                    <a:schemeClr val="tx1"/>
                  </a:solidFill>
                  <a:latin typeface="Arial" panose="020B0604020202020204" pitchFamily="34" charset="0"/>
                  <a:cs typeface="Arial" panose="020B0604020202020204" pitchFamily="34" charset="0"/>
                </a:rPr>
                <a:t>Non-UI Automation</a:t>
              </a:r>
            </a:p>
            <a:p>
              <a:pPr algn="ctr"/>
              <a:endParaRPr lang="en-US" sz="1600"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512811" y="3328376"/>
              <a:ext cx="1227908" cy="457200"/>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23760" y="3026987"/>
              <a:ext cx="952500" cy="914400"/>
            </a:xfrm>
            <a:prstGeom prst="rect">
              <a:avLst/>
            </a:prstGeom>
          </p:spPr>
        </p:pic>
      </p:grpSp>
    </p:spTree>
    <p:extLst>
      <p:ext uri="{BB962C8B-B14F-4D97-AF65-F5344CB8AC3E}">
        <p14:creationId xmlns:p14="http://schemas.microsoft.com/office/powerpoint/2010/main" val="130617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Kofax RPA automation built on centralized server model</a:t>
            </a:r>
          </a:p>
        </p:txBody>
      </p:sp>
      <p:sp>
        <p:nvSpPr>
          <p:cNvPr id="7" name="Slide Number Placeholder 6">
            <a:extLst>
              <a:ext uri="{FF2B5EF4-FFF2-40B4-BE49-F238E27FC236}">
                <a16:creationId xmlns:a16="http://schemas.microsoft.com/office/drawing/2014/main" id="{DFF9B3E4-DCEF-4DDE-ACFC-186691579093}"/>
              </a:ext>
            </a:extLst>
          </p:cNvPr>
          <p:cNvSpPr>
            <a:spLocks noGrp="1"/>
          </p:cNvSpPr>
          <p:nvPr>
            <p:ph type="sldNum" sz="quarter" idx="10"/>
          </p:nvPr>
        </p:nvSpPr>
        <p:spPr/>
        <p:txBody>
          <a:bodyPr/>
          <a:lstStyle/>
          <a:p>
            <a:fld id="{71D586D2-677B-458F-B417-DB589973A882}" type="slidenum">
              <a:rPr lang="en-US" smtClean="0"/>
              <a:pPr/>
              <a:t>41</a:t>
            </a:fld>
            <a:endParaRPr lang="en-US" dirty="0"/>
          </a:p>
        </p:txBody>
      </p:sp>
      <p:sp>
        <p:nvSpPr>
          <p:cNvPr id="6" name="Content Placeholder 5"/>
          <p:cNvSpPr>
            <a:spLocks noGrp="1"/>
          </p:cNvSpPr>
          <p:nvPr>
            <p:ph type="body" sz="quarter" idx="14"/>
          </p:nvPr>
        </p:nvSpPr>
        <p:spPr>
          <a:prstGeom prst="rect">
            <a:avLst/>
          </a:prstGeom>
        </p:spPr>
        <p:txBody>
          <a:bodyPr>
            <a:normAutofit/>
          </a:bodyPr>
          <a:lstStyle/>
          <a:p>
            <a:r>
              <a:rPr lang="en-US" sz="2400" dirty="0"/>
              <a:t>Robots are managed and executed on the server</a:t>
            </a:r>
          </a:p>
          <a:p>
            <a:r>
              <a:rPr lang="en-US" sz="2400" dirty="0"/>
              <a:t>Server communicates with remote desktops or virtualized machines</a:t>
            </a:r>
          </a:p>
          <a:p>
            <a:endParaRPr lang="en-US" sz="2400" dirty="0"/>
          </a:p>
        </p:txBody>
      </p:sp>
      <p:sp>
        <p:nvSpPr>
          <p:cNvPr id="8" name="Text Placeholder 7">
            <a:extLst>
              <a:ext uri="{FF2B5EF4-FFF2-40B4-BE49-F238E27FC236}">
                <a16:creationId xmlns:a16="http://schemas.microsoft.com/office/drawing/2014/main" id="{AD2B8667-B8FB-49A6-9381-B79EF985C1EC}"/>
              </a:ext>
            </a:extLst>
          </p:cNvPr>
          <p:cNvSpPr>
            <a:spLocks noGrp="1"/>
          </p:cNvSpPr>
          <p:nvPr>
            <p:ph type="body" sz="quarter" idx="15"/>
          </p:nvPr>
        </p:nvSpPr>
        <p:spPr/>
        <p:txBody>
          <a:bodyPr/>
          <a:lstStyle/>
          <a:p>
            <a:endParaRPr lang="en-US"/>
          </a:p>
        </p:txBody>
      </p:sp>
      <p:grpSp>
        <p:nvGrpSpPr>
          <p:cNvPr id="10" name="Group 9"/>
          <p:cNvGrpSpPr/>
          <p:nvPr/>
        </p:nvGrpSpPr>
        <p:grpSpPr>
          <a:xfrm>
            <a:off x="7437758" y="2903728"/>
            <a:ext cx="3902594" cy="3001499"/>
            <a:chOff x="7041111" y="2201400"/>
            <a:chExt cx="2846287" cy="2358694"/>
          </a:xfrm>
        </p:grpSpPr>
        <p:grpSp>
          <p:nvGrpSpPr>
            <p:cNvPr id="26" name="Group 25"/>
            <p:cNvGrpSpPr/>
            <p:nvPr/>
          </p:nvGrpSpPr>
          <p:grpSpPr>
            <a:xfrm>
              <a:off x="8830714" y="3143457"/>
              <a:ext cx="270201" cy="582069"/>
              <a:chOff x="3066136" y="2755195"/>
              <a:chExt cx="432048" cy="951161"/>
            </a:xfrm>
          </p:grpSpPr>
          <p:pic>
            <p:nvPicPr>
              <p:cNvPr id="9" name="Picture 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0246923">
                <a:off x="3066136" y="2755195"/>
                <a:ext cx="432048" cy="291924"/>
              </a:xfrm>
              <a:prstGeom prst="rect">
                <a:avLst/>
              </a:prstGeom>
            </p:spPr>
          </p:pic>
          <p:pic>
            <p:nvPicPr>
              <p:cNvPr id="64" name="Picture 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353077" flipV="1">
                <a:off x="3066136" y="3414432"/>
                <a:ext cx="432048" cy="291924"/>
              </a:xfrm>
              <a:prstGeom prst="rect">
                <a:avLst/>
              </a:prstGeom>
            </p:spPr>
          </p:pic>
        </p:grpSp>
        <p:grpSp>
          <p:nvGrpSpPr>
            <p:cNvPr id="65" name="Group 64"/>
            <p:cNvGrpSpPr/>
            <p:nvPr/>
          </p:nvGrpSpPr>
          <p:grpSpPr>
            <a:xfrm flipH="1">
              <a:off x="7844282" y="3143457"/>
              <a:ext cx="270201" cy="582069"/>
              <a:chOff x="3066136" y="2755195"/>
              <a:chExt cx="432048" cy="951161"/>
            </a:xfrm>
          </p:grpSpPr>
          <p:pic>
            <p:nvPicPr>
              <p:cNvPr id="66" name="Picture 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0246923">
                <a:off x="3066136" y="2755195"/>
                <a:ext cx="432048" cy="291924"/>
              </a:xfrm>
              <a:prstGeom prst="rect">
                <a:avLst/>
              </a:prstGeom>
            </p:spPr>
          </p:pic>
          <p:pic>
            <p:nvPicPr>
              <p:cNvPr id="67" name="Picture 6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353077" flipV="1">
                <a:off x="3066136" y="3414432"/>
                <a:ext cx="432048" cy="291924"/>
              </a:xfrm>
              <a:prstGeom prst="rect">
                <a:avLst/>
              </a:prstGeom>
            </p:spPr>
          </p:pic>
        </p:grpSp>
        <p:pic>
          <p:nvPicPr>
            <p:cNvPr id="68" name="Picture 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5400000" flipH="1">
              <a:off x="8343889" y="2847591"/>
              <a:ext cx="264395" cy="182568"/>
            </a:xfrm>
            <a:prstGeom prst="rect">
              <a:avLst/>
            </a:prstGeom>
          </p:spPr>
        </p:pic>
        <p:pic>
          <p:nvPicPr>
            <p:cNvPr id="69" name="Picture 6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6200000" flipH="1">
              <a:off x="8343889" y="3817038"/>
              <a:ext cx="264395" cy="182568"/>
            </a:xfrm>
            <a:prstGeom prst="rect">
              <a:avLst/>
            </a:prstGeom>
          </p:spPr>
        </p:pic>
        <p:sp>
          <p:nvSpPr>
            <p:cNvPr id="70" name="TextBox 69"/>
            <p:cNvSpPr txBox="1"/>
            <p:nvPr/>
          </p:nvSpPr>
          <p:spPr>
            <a:xfrm>
              <a:off x="8308293" y="3519895"/>
              <a:ext cx="335589" cy="122188"/>
            </a:xfrm>
            <a:prstGeom prst="rect">
              <a:avLst/>
            </a:prstGeom>
            <a:noFill/>
          </p:spPr>
          <p:txBody>
            <a:bodyPr wrap="none" lIns="0" tIns="0" rIns="0" bIns="0" rtlCol="0">
              <a:noAutofit/>
            </a:bodyPr>
            <a:lstStyle/>
            <a:p>
              <a:pPr algn="ctr">
                <a:lnSpc>
                  <a:spcPct val="90000"/>
                </a:lnSpc>
              </a:pPr>
              <a:r>
                <a:rPr lang="en-US" sz="1000" dirty="0">
                  <a:solidFill>
                    <a:schemeClr val="bg1"/>
                  </a:solidFill>
                </a:rPr>
                <a:t>Server</a:t>
              </a:r>
            </a:p>
          </p:txBody>
        </p:sp>
        <p:pic>
          <p:nvPicPr>
            <p:cNvPr id="3" name="Picture 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58660" y="3172030"/>
              <a:ext cx="627810" cy="530926"/>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66708" y="2201400"/>
              <a:ext cx="640080" cy="457200"/>
            </a:xfrm>
            <a:prstGeom prst="rect">
              <a:avLst/>
            </a:prstGeom>
          </p:spPr>
        </p:pic>
        <p:pic>
          <p:nvPicPr>
            <p:cNvPr id="75" name="Picture 7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247318" y="2842473"/>
              <a:ext cx="640080" cy="457200"/>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247318" y="3679722"/>
              <a:ext cx="640080" cy="457200"/>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225960" y="4102894"/>
              <a:ext cx="640080" cy="457200"/>
            </a:xfrm>
            <a:prstGeom prst="rect">
              <a:avLst/>
            </a:prstGeom>
          </p:spPr>
        </p:pic>
        <p:pic>
          <p:nvPicPr>
            <p:cNvPr id="88" name="Picture 8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041111" y="3679722"/>
              <a:ext cx="640080" cy="457200"/>
            </a:xfrm>
            <a:prstGeom prst="rect">
              <a:avLst/>
            </a:prstGeom>
          </p:spPr>
        </p:pic>
        <p:pic>
          <p:nvPicPr>
            <p:cNvPr id="89" name="Picture 8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057799" y="2806677"/>
              <a:ext cx="640080" cy="457200"/>
            </a:xfrm>
            <a:prstGeom prst="rect">
              <a:avLst/>
            </a:prstGeom>
          </p:spPr>
        </p:pic>
      </p:grpSp>
      <p:sp>
        <p:nvSpPr>
          <p:cNvPr id="21" name="Rounded Rectangle 20"/>
          <p:cNvSpPr/>
          <p:nvPr/>
        </p:nvSpPr>
        <p:spPr>
          <a:xfrm flipH="1">
            <a:off x="1063120" y="3134950"/>
            <a:ext cx="5437831" cy="664565"/>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rIns="91440" rtlCol="0" anchor="ctr"/>
          <a:lstStyle/>
          <a:p>
            <a:pPr marL="117475" algn="ctr">
              <a:lnSpc>
                <a:spcPct val="90000"/>
              </a:lnSpc>
              <a:spcBef>
                <a:spcPts val="400"/>
              </a:spcBef>
              <a:buSzPct val="85000"/>
            </a:pPr>
            <a:r>
              <a:rPr lang="en-US" sz="2400" b="1" spc="-50" dirty="0">
                <a:solidFill>
                  <a:schemeClr val="bg1"/>
                </a:solidFill>
                <a:ea typeface="Open Sans Light" panose="020B0306030504020204" pitchFamily="34" charset="0"/>
                <a:cs typeface="Open Sans Light" panose="020B0306030504020204" pitchFamily="34" charset="0"/>
              </a:rPr>
              <a:t>Easier to control and manage</a:t>
            </a:r>
          </a:p>
        </p:txBody>
      </p:sp>
      <p:sp>
        <p:nvSpPr>
          <p:cNvPr id="22" name="Rounded Rectangle 21"/>
          <p:cNvSpPr/>
          <p:nvPr/>
        </p:nvSpPr>
        <p:spPr>
          <a:xfrm flipH="1">
            <a:off x="1063120" y="4064511"/>
            <a:ext cx="5437831" cy="664565"/>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rIns="91440" rtlCol="0" anchor="ctr"/>
          <a:lstStyle/>
          <a:p>
            <a:pPr marL="117475" algn="ctr">
              <a:lnSpc>
                <a:spcPct val="90000"/>
              </a:lnSpc>
              <a:spcBef>
                <a:spcPts val="400"/>
              </a:spcBef>
              <a:buSzPct val="85000"/>
            </a:pPr>
            <a:r>
              <a:rPr lang="en-US" sz="2400" b="1" spc="-50" dirty="0">
                <a:solidFill>
                  <a:schemeClr val="bg1"/>
                </a:solidFill>
                <a:ea typeface="Open Sans Light" panose="020B0306030504020204" pitchFamily="34" charset="0"/>
                <a:cs typeface="Open Sans Light" panose="020B0306030504020204" pitchFamily="34" charset="0"/>
              </a:rPr>
              <a:t>Greater scalability across servers</a:t>
            </a:r>
          </a:p>
        </p:txBody>
      </p:sp>
      <p:sp>
        <p:nvSpPr>
          <p:cNvPr id="23" name="Rounded Rectangle 22"/>
          <p:cNvSpPr/>
          <p:nvPr/>
        </p:nvSpPr>
        <p:spPr>
          <a:xfrm flipH="1">
            <a:off x="1063120" y="4994072"/>
            <a:ext cx="5437831" cy="664565"/>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rIns="91440" rtlCol="0" anchor="ctr"/>
          <a:lstStyle/>
          <a:p>
            <a:pPr marL="117475" algn="ctr">
              <a:lnSpc>
                <a:spcPct val="90000"/>
              </a:lnSpc>
              <a:spcBef>
                <a:spcPts val="400"/>
              </a:spcBef>
              <a:buSzPct val="85000"/>
            </a:pPr>
            <a:r>
              <a:rPr lang="en-US" sz="2400" b="1" spc="-50" dirty="0">
                <a:solidFill>
                  <a:schemeClr val="bg1"/>
                </a:solidFill>
                <a:ea typeface="Open Sans Light" panose="020B0306030504020204" pitchFamily="34" charset="0"/>
                <a:cs typeface="Open Sans Light" panose="020B0306030504020204" pitchFamily="34" charset="0"/>
              </a:rPr>
              <a:t>Less expensive</a:t>
            </a:r>
          </a:p>
        </p:txBody>
      </p:sp>
    </p:spTree>
    <p:extLst>
      <p:ext uri="{BB962C8B-B14F-4D97-AF65-F5344CB8AC3E}">
        <p14:creationId xmlns:p14="http://schemas.microsoft.com/office/powerpoint/2010/main" val="252528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3500"/>
                            </p:stCondLst>
                            <p:childTnLst>
                              <p:par>
                                <p:cTn id="9" presetID="10" presetClass="entr" presetSubtype="0" fill="hold" grpId="0" nodeType="afterEffect">
                                  <p:stCondLst>
                                    <p:cond delay="30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7000"/>
                            </p:stCondLst>
                            <p:childTnLst>
                              <p:par>
                                <p:cTn id="13" presetID="10" presetClass="entr" presetSubtype="0" fill="hold" grpId="0" nodeType="afterEffect">
                                  <p:stCondLst>
                                    <p:cond delay="30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Kofax RPA connects to most content types without VDI</a:t>
            </a:r>
          </a:p>
        </p:txBody>
      </p:sp>
      <p:sp>
        <p:nvSpPr>
          <p:cNvPr id="4" name="Slide Number Placeholder 3">
            <a:extLst>
              <a:ext uri="{FF2B5EF4-FFF2-40B4-BE49-F238E27FC236}">
                <a16:creationId xmlns:a16="http://schemas.microsoft.com/office/drawing/2014/main" id="{7A8FAB04-4CB7-421F-8E84-BA241E238DFE}"/>
              </a:ext>
            </a:extLst>
          </p:cNvPr>
          <p:cNvSpPr>
            <a:spLocks noGrp="1"/>
          </p:cNvSpPr>
          <p:nvPr>
            <p:ph type="sldNum" sz="quarter" idx="10"/>
          </p:nvPr>
        </p:nvSpPr>
        <p:spPr/>
        <p:txBody>
          <a:bodyPr/>
          <a:lstStyle/>
          <a:p>
            <a:fld id="{71D586D2-677B-458F-B417-DB589973A882}" type="slidenum">
              <a:rPr lang="en-US" smtClean="0"/>
              <a:pPr/>
              <a:t>42</a:t>
            </a:fld>
            <a:endParaRPr lang="en-US" dirty="0"/>
          </a:p>
        </p:txBody>
      </p:sp>
      <p:sp>
        <p:nvSpPr>
          <p:cNvPr id="3" name="Content Placeholder 2"/>
          <p:cNvSpPr>
            <a:spLocks noGrp="1"/>
          </p:cNvSpPr>
          <p:nvPr>
            <p:ph type="body" sz="quarter" idx="14"/>
          </p:nvPr>
        </p:nvSpPr>
        <p:spPr/>
        <p:txBody>
          <a:bodyPr/>
          <a:lstStyle/>
          <a:p>
            <a:r>
              <a:rPr lang="en-US" sz="2800" dirty="0"/>
              <a:t>Robots execute “headless” on central Kofax RPA </a:t>
            </a:r>
            <a:r>
              <a:rPr lang="en-US" sz="2800" dirty="0" err="1"/>
              <a:t>roboservers</a:t>
            </a:r>
            <a:r>
              <a:rPr lang="en-US" sz="2800" dirty="0"/>
              <a:t>, instead of on Virtual Desktop Infrastructure</a:t>
            </a:r>
          </a:p>
          <a:p>
            <a:pPr lvl="1"/>
            <a:r>
              <a:rPr lang="en-US" dirty="0"/>
              <a:t>Web applications, cloud/SaaS applications, web portals, web sites</a:t>
            </a:r>
          </a:p>
          <a:p>
            <a:pPr lvl="1"/>
            <a:r>
              <a:rPr lang="en-US" dirty="0"/>
              <a:t>Excel documents, PDF documents</a:t>
            </a:r>
          </a:p>
          <a:p>
            <a:pPr lvl="1"/>
            <a:r>
              <a:rPr lang="en-US" dirty="0"/>
              <a:t>Mainframe / terminal applications</a:t>
            </a:r>
          </a:p>
          <a:p>
            <a:pPr lvl="1"/>
            <a:r>
              <a:rPr lang="en-US" dirty="0"/>
              <a:t>Data sources (SQL, etc.)</a:t>
            </a:r>
          </a:p>
          <a:p>
            <a:pPr lvl="1"/>
            <a:r>
              <a:rPr lang="en-US" dirty="0"/>
              <a:t>Data files (XML, JSON, etc.)</a:t>
            </a:r>
          </a:p>
          <a:p>
            <a:pPr lvl="1"/>
            <a:r>
              <a:rPr lang="en-US" dirty="0"/>
              <a:t>File systems</a:t>
            </a:r>
          </a:p>
          <a:p>
            <a:pPr lvl="1"/>
            <a:endParaRPr lang="en-US" dirty="0"/>
          </a:p>
          <a:p>
            <a:pPr lvl="1"/>
            <a:endParaRPr lang="en-US" dirty="0"/>
          </a:p>
        </p:txBody>
      </p:sp>
      <p:sp>
        <p:nvSpPr>
          <p:cNvPr id="13" name="Text Placeholder 12">
            <a:extLst>
              <a:ext uri="{FF2B5EF4-FFF2-40B4-BE49-F238E27FC236}">
                <a16:creationId xmlns:a16="http://schemas.microsoft.com/office/drawing/2014/main" id="{23775AC5-E4A8-4F3E-8041-CDB4ED70B349}"/>
              </a:ext>
            </a:extLst>
          </p:cNvPr>
          <p:cNvSpPr>
            <a:spLocks noGrp="1"/>
          </p:cNvSpPr>
          <p:nvPr>
            <p:ph type="body" sz="quarter" idx="15"/>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833" y="3922173"/>
            <a:ext cx="2188167" cy="1850491"/>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867756" y="5199689"/>
            <a:ext cx="687877" cy="700893"/>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401076" y="4930058"/>
            <a:ext cx="687877" cy="700893"/>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80245" y="5422217"/>
            <a:ext cx="687877" cy="700893"/>
          </a:xfrm>
          <a:prstGeom prst="rect">
            <a:avLst/>
          </a:prstGeom>
        </p:spPr>
      </p:pic>
    </p:spTree>
    <p:extLst>
      <p:ext uri="{BB962C8B-B14F-4D97-AF65-F5344CB8AC3E}">
        <p14:creationId xmlns:p14="http://schemas.microsoft.com/office/powerpoint/2010/main" val="17338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Kofax RPA has the smallest VDI footprint</a:t>
            </a:r>
          </a:p>
        </p:txBody>
      </p:sp>
      <p:sp>
        <p:nvSpPr>
          <p:cNvPr id="4" name="Slide Number Placeholder 3">
            <a:extLst>
              <a:ext uri="{FF2B5EF4-FFF2-40B4-BE49-F238E27FC236}">
                <a16:creationId xmlns:a16="http://schemas.microsoft.com/office/drawing/2014/main" id="{F51BA802-81C9-451A-85EC-C4C8A52624F3}"/>
              </a:ext>
            </a:extLst>
          </p:cNvPr>
          <p:cNvSpPr>
            <a:spLocks noGrp="1"/>
          </p:cNvSpPr>
          <p:nvPr>
            <p:ph type="sldNum" sz="quarter" idx="10"/>
          </p:nvPr>
        </p:nvSpPr>
        <p:spPr/>
        <p:txBody>
          <a:bodyPr/>
          <a:lstStyle/>
          <a:p>
            <a:fld id="{71D586D2-677B-458F-B417-DB589973A882}" type="slidenum">
              <a:rPr lang="en-US" smtClean="0"/>
              <a:pPr/>
              <a:t>43</a:t>
            </a:fld>
            <a:endParaRPr lang="en-US" dirty="0"/>
          </a:p>
        </p:txBody>
      </p:sp>
      <p:sp>
        <p:nvSpPr>
          <p:cNvPr id="10" name="Text Placeholder 9">
            <a:extLst>
              <a:ext uri="{FF2B5EF4-FFF2-40B4-BE49-F238E27FC236}">
                <a16:creationId xmlns:a16="http://schemas.microsoft.com/office/drawing/2014/main" id="{49F9F9A8-A333-4AC0-A74F-494A6156A387}"/>
              </a:ext>
            </a:extLst>
          </p:cNvPr>
          <p:cNvSpPr>
            <a:spLocks noGrp="1"/>
          </p:cNvSpPr>
          <p:nvPr>
            <p:ph type="body" sz="quarter" idx="15"/>
          </p:nvPr>
        </p:nvSpPr>
        <p:spPr/>
        <p:txBody>
          <a:bodyPr/>
          <a:lstStyle/>
          <a:p>
            <a:endParaRPr lang="en-US"/>
          </a:p>
        </p:txBody>
      </p:sp>
      <p:grpSp>
        <p:nvGrpSpPr>
          <p:cNvPr id="48" name="Group 47"/>
          <p:cNvGrpSpPr/>
          <p:nvPr/>
        </p:nvGrpSpPr>
        <p:grpSpPr>
          <a:xfrm>
            <a:off x="6076605" y="1387555"/>
            <a:ext cx="715108" cy="4654698"/>
            <a:chOff x="973014" y="1372936"/>
            <a:chExt cx="715108" cy="4654698"/>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3014" y="1372936"/>
              <a:ext cx="715108" cy="510794"/>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3014" y="1890924"/>
              <a:ext cx="715108" cy="510794"/>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3014" y="2408912"/>
              <a:ext cx="715108" cy="510794"/>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3014" y="2926900"/>
              <a:ext cx="715108" cy="510794"/>
            </a:xfrm>
            <a:prstGeom prst="rect">
              <a:avLst/>
            </a:prstGeom>
          </p:spPr>
        </p:pic>
        <p:pic>
          <p:nvPicPr>
            <p:cNvPr id="15" name="Picture 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3014" y="3444888"/>
              <a:ext cx="715108" cy="510794"/>
            </a:xfrm>
            <a:prstGeom prst="rect">
              <a:avLst/>
            </a:prstGeom>
          </p:spPr>
        </p:pic>
        <p:pic>
          <p:nvPicPr>
            <p:cNvPr id="16" name="Picture 1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3014" y="3962876"/>
              <a:ext cx="715108" cy="510794"/>
            </a:xfrm>
            <a:prstGeom prst="rect">
              <a:avLst/>
            </a:prstGeom>
          </p:spPr>
        </p:pic>
        <p:pic>
          <p:nvPicPr>
            <p:cNvPr id="17" name="Picture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3014" y="4480864"/>
              <a:ext cx="715108" cy="510794"/>
            </a:xfrm>
            <a:prstGeom prst="rect">
              <a:avLst/>
            </a:prstGeom>
          </p:spPr>
        </p:pic>
        <p:pic>
          <p:nvPicPr>
            <p:cNvPr id="18" name="Picture 1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3014" y="4998852"/>
              <a:ext cx="715108" cy="510794"/>
            </a:xfrm>
            <a:prstGeom prst="rect">
              <a:avLst/>
            </a:prstGeom>
          </p:spPr>
        </p:pic>
        <p:pic>
          <p:nvPicPr>
            <p:cNvPr id="19" name="Picture 1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73014" y="5516840"/>
              <a:ext cx="715108" cy="510794"/>
            </a:xfrm>
            <a:prstGeom prst="rect">
              <a:avLst/>
            </a:prstGeom>
          </p:spPr>
        </p:pic>
      </p:grpSp>
      <p:grpSp>
        <p:nvGrpSpPr>
          <p:cNvPr id="68" name="Group 67"/>
          <p:cNvGrpSpPr/>
          <p:nvPr/>
        </p:nvGrpSpPr>
        <p:grpSpPr>
          <a:xfrm>
            <a:off x="6274706" y="1450564"/>
            <a:ext cx="194622" cy="4463602"/>
            <a:chOff x="1171115" y="1435945"/>
            <a:chExt cx="194622" cy="4463602"/>
          </a:xfrm>
        </p:grpSpPr>
        <p:sp>
          <p:nvSpPr>
            <p:cNvPr id="34" name="Freeform 33"/>
            <p:cNvSpPr>
              <a:spLocks noChangeAspect="1"/>
            </p:cNvSpPr>
            <p:nvPr/>
          </p:nvSpPr>
          <p:spPr bwMode="auto">
            <a:xfrm>
              <a:off x="1171115" y="1435945"/>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40" name="Freeform 39"/>
            <p:cNvSpPr>
              <a:spLocks noChangeAspect="1"/>
            </p:cNvSpPr>
            <p:nvPr/>
          </p:nvSpPr>
          <p:spPr bwMode="auto">
            <a:xfrm>
              <a:off x="1171115" y="1947121"/>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41" name="Freeform 40"/>
            <p:cNvSpPr>
              <a:spLocks noChangeAspect="1"/>
            </p:cNvSpPr>
            <p:nvPr/>
          </p:nvSpPr>
          <p:spPr bwMode="auto">
            <a:xfrm>
              <a:off x="1171115" y="2458297"/>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42" name="Freeform 41"/>
            <p:cNvSpPr>
              <a:spLocks noChangeAspect="1"/>
            </p:cNvSpPr>
            <p:nvPr/>
          </p:nvSpPr>
          <p:spPr bwMode="auto">
            <a:xfrm>
              <a:off x="1171115" y="2981196"/>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43" name="Freeform 42"/>
            <p:cNvSpPr>
              <a:spLocks noChangeAspect="1"/>
            </p:cNvSpPr>
            <p:nvPr/>
          </p:nvSpPr>
          <p:spPr bwMode="auto">
            <a:xfrm>
              <a:off x="1171115" y="3504095"/>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44" name="Freeform 43"/>
            <p:cNvSpPr>
              <a:spLocks noChangeAspect="1"/>
            </p:cNvSpPr>
            <p:nvPr/>
          </p:nvSpPr>
          <p:spPr bwMode="auto">
            <a:xfrm>
              <a:off x="1171115" y="4015271"/>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45" name="Freeform 44"/>
            <p:cNvSpPr>
              <a:spLocks noChangeAspect="1"/>
            </p:cNvSpPr>
            <p:nvPr/>
          </p:nvSpPr>
          <p:spPr bwMode="auto">
            <a:xfrm>
              <a:off x="1171115" y="4538170"/>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46" name="Freeform 45"/>
            <p:cNvSpPr>
              <a:spLocks noChangeAspect="1"/>
            </p:cNvSpPr>
            <p:nvPr/>
          </p:nvSpPr>
          <p:spPr bwMode="auto">
            <a:xfrm>
              <a:off x="1171115" y="5061069"/>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47" name="Freeform 46"/>
            <p:cNvSpPr>
              <a:spLocks noChangeAspect="1"/>
            </p:cNvSpPr>
            <p:nvPr/>
          </p:nvSpPr>
          <p:spPr bwMode="auto">
            <a:xfrm>
              <a:off x="1171115" y="5572245"/>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grpSp>
        <p:nvGrpSpPr>
          <p:cNvPr id="58" name="Group 57"/>
          <p:cNvGrpSpPr/>
          <p:nvPr/>
        </p:nvGrpSpPr>
        <p:grpSpPr>
          <a:xfrm>
            <a:off x="6946648" y="1384037"/>
            <a:ext cx="715108" cy="4654698"/>
            <a:chOff x="1843057" y="1369418"/>
            <a:chExt cx="715108" cy="4654698"/>
          </a:xfrm>
        </p:grpSpPr>
        <p:pic>
          <p:nvPicPr>
            <p:cNvPr id="21" name="Picture 2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43057" y="1369418"/>
              <a:ext cx="715108" cy="510794"/>
            </a:xfrm>
            <a:prstGeom prst="rect">
              <a:avLst/>
            </a:prstGeom>
          </p:spPr>
        </p:pic>
        <p:pic>
          <p:nvPicPr>
            <p:cNvPr id="22" name="Picture 2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43057" y="1887406"/>
              <a:ext cx="715108" cy="510794"/>
            </a:xfrm>
            <a:prstGeom prst="rect">
              <a:avLst/>
            </a:prstGeom>
          </p:spPr>
        </p:pic>
        <p:pic>
          <p:nvPicPr>
            <p:cNvPr id="23" name="Picture 2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43057" y="2405394"/>
              <a:ext cx="715108" cy="510794"/>
            </a:xfrm>
            <a:prstGeom prst="rect">
              <a:avLst/>
            </a:prstGeom>
          </p:spPr>
        </p:pic>
        <p:pic>
          <p:nvPicPr>
            <p:cNvPr id="24" name="Picture 2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43057" y="2923382"/>
              <a:ext cx="715108" cy="510794"/>
            </a:xfrm>
            <a:prstGeom prst="rect">
              <a:avLst/>
            </a:prstGeom>
          </p:spPr>
        </p:pic>
        <p:pic>
          <p:nvPicPr>
            <p:cNvPr id="25" name="Picture 2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43057" y="3441370"/>
              <a:ext cx="715108" cy="510794"/>
            </a:xfrm>
            <a:prstGeom prst="rect">
              <a:avLst/>
            </a:prstGeom>
          </p:spPr>
        </p:pic>
        <p:pic>
          <p:nvPicPr>
            <p:cNvPr id="26" name="Picture 2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43057" y="3959358"/>
              <a:ext cx="715108" cy="510794"/>
            </a:xfrm>
            <a:prstGeom prst="rect">
              <a:avLst/>
            </a:prstGeom>
          </p:spPr>
        </p:pic>
        <p:pic>
          <p:nvPicPr>
            <p:cNvPr id="27" name="Picture 2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43057" y="4477346"/>
              <a:ext cx="715108" cy="510794"/>
            </a:xfrm>
            <a:prstGeom prst="rect">
              <a:avLst/>
            </a:prstGeom>
          </p:spPr>
        </p:pic>
        <p:pic>
          <p:nvPicPr>
            <p:cNvPr id="28" name="Picture 2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43057" y="4995334"/>
              <a:ext cx="715108" cy="510794"/>
            </a:xfrm>
            <a:prstGeom prst="rect">
              <a:avLst/>
            </a:prstGeom>
          </p:spPr>
        </p:pic>
        <p:pic>
          <p:nvPicPr>
            <p:cNvPr id="29" name="Picture 2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43057" y="5513322"/>
              <a:ext cx="715108" cy="510794"/>
            </a:xfrm>
            <a:prstGeom prst="rect">
              <a:avLst/>
            </a:prstGeom>
          </p:spPr>
        </p:pic>
      </p:grpSp>
      <p:grpSp>
        <p:nvGrpSpPr>
          <p:cNvPr id="69" name="Group 68"/>
          <p:cNvGrpSpPr/>
          <p:nvPr/>
        </p:nvGrpSpPr>
        <p:grpSpPr>
          <a:xfrm>
            <a:off x="7143133" y="1449657"/>
            <a:ext cx="194622" cy="4463602"/>
            <a:chOff x="2039542" y="1435038"/>
            <a:chExt cx="194622" cy="4463602"/>
          </a:xfrm>
        </p:grpSpPr>
        <p:sp>
          <p:nvSpPr>
            <p:cNvPr id="49" name="Freeform 48"/>
            <p:cNvSpPr>
              <a:spLocks noChangeAspect="1"/>
            </p:cNvSpPr>
            <p:nvPr/>
          </p:nvSpPr>
          <p:spPr bwMode="auto">
            <a:xfrm>
              <a:off x="2039542" y="143503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50" name="Freeform 49"/>
            <p:cNvSpPr>
              <a:spLocks noChangeAspect="1"/>
            </p:cNvSpPr>
            <p:nvPr/>
          </p:nvSpPr>
          <p:spPr bwMode="auto">
            <a:xfrm>
              <a:off x="2039542" y="1946214"/>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51" name="Freeform 50"/>
            <p:cNvSpPr>
              <a:spLocks noChangeAspect="1"/>
            </p:cNvSpPr>
            <p:nvPr/>
          </p:nvSpPr>
          <p:spPr bwMode="auto">
            <a:xfrm>
              <a:off x="2039542" y="2457390"/>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52" name="Freeform 51"/>
            <p:cNvSpPr>
              <a:spLocks noChangeAspect="1"/>
            </p:cNvSpPr>
            <p:nvPr/>
          </p:nvSpPr>
          <p:spPr bwMode="auto">
            <a:xfrm>
              <a:off x="2039542" y="2980289"/>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53" name="Freeform 52"/>
            <p:cNvSpPr>
              <a:spLocks noChangeAspect="1"/>
            </p:cNvSpPr>
            <p:nvPr/>
          </p:nvSpPr>
          <p:spPr bwMode="auto">
            <a:xfrm>
              <a:off x="2039542" y="350318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54" name="Freeform 53"/>
            <p:cNvSpPr>
              <a:spLocks noChangeAspect="1"/>
            </p:cNvSpPr>
            <p:nvPr/>
          </p:nvSpPr>
          <p:spPr bwMode="auto">
            <a:xfrm>
              <a:off x="2039542" y="4014364"/>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55" name="Freeform 54"/>
            <p:cNvSpPr>
              <a:spLocks noChangeAspect="1"/>
            </p:cNvSpPr>
            <p:nvPr/>
          </p:nvSpPr>
          <p:spPr bwMode="auto">
            <a:xfrm>
              <a:off x="2039542" y="4537263"/>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56" name="Freeform 55"/>
            <p:cNvSpPr>
              <a:spLocks noChangeAspect="1"/>
            </p:cNvSpPr>
            <p:nvPr/>
          </p:nvSpPr>
          <p:spPr bwMode="auto">
            <a:xfrm>
              <a:off x="2039542" y="506016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57" name="Freeform 56"/>
            <p:cNvSpPr>
              <a:spLocks noChangeAspect="1"/>
            </p:cNvSpPr>
            <p:nvPr/>
          </p:nvSpPr>
          <p:spPr bwMode="auto">
            <a:xfrm>
              <a:off x="2039542" y="557133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grpSp>
        <p:nvGrpSpPr>
          <p:cNvPr id="59" name="Group 58"/>
          <p:cNvGrpSpPr/>
          <p:nvPr/>
        </p:nvGrpSpPr>
        <p:grpSpPr>
          <a:xfrm>
            <a:off x="7799037" y="1384037"/>
            <a:ext cx="715108" cy="4654698"/>
            <a:chOff x="2695446" y="1369418"/>
            <a:chExt cx="715108" cy="4654698"/>
          </a:xfrm>
        </p:grpSpPr>
        <p:pic>
          <p:nvPicPr>
            <p:cNvPr id="97" name="Picture 9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695446" y="1369418"/>
              <a:ext cx="715108" cy="510794"/>
            </a:xfrm>
            <a:prstGeom prst="rect">
              <a:avLst/>
            </a:prstGeom>
          </p:spPr>
        </p:pic>
        <p:pic>
          <p:nvPicPr>
            <p:cNvPr id="98" name="Picture 9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695446" y="1887406"/>
              <a:ext cx="715108" cy="510794"/>
            </a:xfrm>
            <a:prstGeom prst="rect">
              <a:avLst/>
            </a:prstGeom>
          </p:spPr>
        </p:pic>
        <p:pic>
          <p:nvPicPr>
            <p:cNvPr id="99" name="Picture 9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695446" y="2405394"/>
              <a:ext cx="715108" cy="510794"/>
            </a:xfrm>
            <a:prstGeom prst="rect">
              <a:avLst/>
            </a:prstGeom>
          </p:spPr>
        </p:pic>
        <p:pic>
          <p:nvPicPr>
            <p:cNvPr id="100" name="Picture 9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695446" y="2923382"/>
              <a:ext cx="715108" cy="510794"/>
            </a:xfrm>
            <a:prstGeom prst="rect">
              <a:avLst/>
            </a:prstGeom>
          </p:spPr>
        </p:pic>
        <p:pic>
          <p:nvPicPr>
            <p:cNvPr id="101" name="Picture 10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695446" y="3441370"/>
              <a:ext cx="715108" cy="510794"/>
            </a:xfrm>
            <a:prstGeom prst="rect">
              <a:avLst/>
            </a:prstGeom>
          </p:spPr>
        </p:pic>
        <p:pic>
          <p:nvPicPr>
            <p:cNvPr id="102" name="Picture 10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695446" y="3959358"/>
              <a:ext cx="715108" cy="510794"/>
            </a:xfrm>
            <a:prstGeom prst="rect">
              <a:avLst/>
            </a:prstGeom>
          </p:spPr>
        </p:pic>
        <p:pic>
          <p:nvPicPr>
            <p:cNvPr id="103" name="Picture 10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695446" y="4477346"/>
              <a:ext cx="715108" cy="510794"/>
            </a:xfrm>
            <a:prstGeom prst="rect">
              <a:avLst/>
            </a:prstGeom>
          </p:spPr>
        </p:pic>
        <p:pic>
          <p:nvPicPr>
            <p:cNvPr id="104" name="Picture 10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695446" y="4995334"/>
              <a:ext cx="715108" cy="510794"/>
            </a:xfrm>
            <a:prstGeom prst="rect">
              <a:avLst/>
            </a:prstGeom>
          </p:spPr>
        </p:pic>
        <p:pic>
          <p:nvPicPr>
            <p:cNvPr id="105" name="Picture 10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695446" y="5513322"/>
              <a:ext cx="715108" cy="510794"/>
            </a:xfrm>
            <a:prstGeom prst="rect">
              <a:avLst/>
            </a:prstGeom>
          </p:spPr>
        </p:pic>
      </p:grpSp>
      <p:grpSp>
        <p:nvGrpSpPr>
          <p:cNvPr id="70" name="Group 69"/>
          <p:cNvGrpSpPr/>
          <p:nvPr/>
        </p:nvGrpSpPr>
        <p:grpSpPr>
          <a:xfrm>
            <a:off x="7997138" y="1447046"/>
            <a:ext cx="194622" cy="4463602"/>
            <a:chOff x="2893547" y="1432427"/>
            <a:chExt cx="194622" cy="4463602"/>
          </a:xfrm>
        </p:grpSpPr>
        <p:sp>
          <p:nvSpPr>
            <p:cNvPr id="117" name="Freeform 116"/>
            <p:cNvSpPr>
              <a:spLocks noChangeAspect="1"/>
            </p:cNvSpPr>
            <p:nvPr/>
          </p:nvSpPr>
          <p:spPr bwMode="auto">
            <a:xfrm>
              <a:off x="2893547" y="1432427"/>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18" name="Freeform 117"/>
            <p:cNvSpPr>
              <a:spLocks noChangeAspect="1"/>
            </p:cNvSpPr>
            <p:nvPr/>
          </p:nvSpPr>
          <p:spPr bwMode="auto">
            <a:xfrm>
              <a:off x="2893547" y="1943603"/>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19" name="Freeform 118"/>
            <p:cNvSpPr>
              <a:spLocks noChangeAspect="1"/>
            </p:cNvSpPr>
            <p:nvPr/>
          </p:nvSpPr>
          <p:spPr bwMode="auto">
            <a:xfrm>
              <a:off x="2893547" y="2454779"/>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20" name="Freeform 119"/>
            <p:cNvSpPr>
              <a:spLocks noChangeAspect="1"/>
            </p:cNvSpPr>
            <p:nvPr/>
          </p:nvSpPr>
          <p:spPr bwMode="auto">
            <a:xfrm>
              <a:off x="2893547" y="297767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21" name="Freeform 120"/>
            <p:cNvSpPr>
              <a:spLocks noChangeAspect="1"/>
            </p:cNvSpPr>
            <p:nvPr/>
          </p:nvSpPr>
          <p:spPr bwMode="auto">
            <a:xfrm>
              <a:off x="2893547" y="3500577"/>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22" name="Freeform 121"/>
            <p:cNvSpPr>
              <a:spLocks noChangeAspect="1"/>
            </p:cNvSpPr>
            <p:nvPr/>
          </p:nvSpPr>
          <p:spPr bwMode="auto">
            <a:xfrm>
              <a:off x="2893547" y="4011753"/>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23" name="Freeform 122"/>
            <p:cNvSpPr>
              <a:spLocks noChangeAspect="1"/>
            </p:cNvSpPr>
            <p:nvPr/>
          </p:nvSpPr>
          <p:spPr bwMode="auto">
            <a:xfrm>
              <a:off x="2893547" y="453465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24" name="Freeform 123"/>
            <p:cNvSpPr>
              <a:spLocks noChangeAspect="1"/>
            </p:cNvSpPr>
            <p:nvPr/>
          </p:nvSpPr>
          <p:spPr bwMode="auto">
            <a:xfrm>
              <a:off x="2893547" y="5057551"/>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25" name="Freeform 124"/>
            <p:cNvSpPr>
              <a:spLocks noChangeAspect="1"/>
            </p:cNvSpPr>
            <p:nvPr/>
          </p:nvSpPr>
          <p:spPr bwMode="auto">
            <a:xfrm>
              <a:off x="2893547" y="5568727"/>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grpSp>
        <p:nvGrpSpPr>
          <p:cNvPr id="60" name="Group 59"/>
          <p:cNvGrpSpPr/>
          <p:nvPr/>
        </p:nvGrpSpPr>
        <p:grpSpPr>
          <a:xfrm>
            <a:off x="8669080" y="1384037"/>
            <a:ext cx="715108" cy="4654698"/>
            <a:chOff x="3565489" y="1369418"/>
            <a:chExt cx="715108" cy="4654698"/>
          </a:xfrm>
        </p:grpSpPr>
        <p:pic>
          <p:nvPicPr>
            <p:cNvPr id="107" name="Picture 10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65489" y="1369418"/>
              <a:ext cx="715108" cy="510794"/>
            </a:xfrm>
            <a:prstGeom prst="rect">
              <a:avLst/>
            </a:prstGeom>
          </p:spPr>
        </p:pic>
        <p:pic>
          <p:nvPicPr>
            <p:cNvPr id="108" name="Picture 10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65489" y="1887406"/>
              <a:ext cx="715108" cy="510794"/>
            </a:xfrm>
            <a:prstGeom prst="rect">
              <a:avLst/>
            </a:prstGeom>
          </p:spPr>
        </p:pic>
        <p:pic>
          <p:nvPicPr>
            <p:cNvPr id="109" name="Picture 10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65489" y="2405394"/>
              <a:ext cx="715108" cy="510794"/>
            </a:xfrm>
            <a:prstGeom prst="rect">
              <a:avLst/>
            </a:prstGeom>
          </p:spPr>
        </p:pic>
        <p:pic>
          <p:nvPicPr>
            <p:cNvPr id="110" name="Picture 10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65489" y="2923382"/>
              <a:ext cx="715108" cy="510794"/>
            </a:xfrm>
            <a:prstGeom prst="rect">
              <a:avLst/>
            </a:prstGeom>
          </p:spPr>
        </p:pic>
        <p:pic>
          <p:nvPicPr>
            <p:cNvPr id="111" name="Picture 1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65489" y="3441370"/>
              <a:ext cx="715108" cy="510794"/>
            </a:xfrm>
            <a:prstGeom prst="rect">
              <a:avLst/>
            </a:prstGeom>
          </p:spPr>
        </p:pic>
        <p:pic>
          <p:nvPicPr>
            <p:cNvPr id="112" name="Picture 1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65489" y="3959358"/>
              <a:ext cx="715108" cy="510794"/>
            </a:xfrm>
            <a:prstGeom prst="rect">
              <a:avLst/>
            </a:prstGeom>
          </p:spPr>
        </p:pic>
        <p:pic>
          <p:nvPicPr>
            <p:cNvPr id="113" name="Picture 11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65489" y="4477346"/>
              <a:ext cx="715108" cy="510794"/>
            </a:xfrm>
            <a:prstGeom prst="rect">
              <a:avLst/>
            </a:prstGeom>
          </p:spPr>
        </p:pic>
        <p:pic>
          <p:nvPicPr>
            <p:cNvPr id="114" name="Picture 11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65489" y="4995334"/>
              <a:ext cx="715108" cy="510794"/>
            </a:xfrm>
            <a:prstGeom prst="rect">
              <a:avLst/>
            </a:prstGeom>
          </p:spPr>
        </p:pic>
        <p:pic>
          <p:nvPicPr>
            <p:cNvPr id="115" name="Picture 11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65489" y="5513322"/>
              <a:ext cx="715108" cy="510794"/>
            </a:xfrm>
            <a:prstGeom prst="rect">
              <a:avLst/>
            </a:prstGeom>
          </p:spPr>
        </p:pic>
      </p:grpSp>
      <p:grpSp>
        <p:nvGrpSpPr>
          <p:cNvPr id="71" name="Group 70"/>
          <p:cNvGrpSpPr/>
          <p:nvPr/>
        </p:nvGrpSpPr>
        <p:grpSpPr>
          <a:xfrm>
            <a:off x="8865565" y="1449657"/>
            <a:ext cx="194622" cy="4463602"/>
            <a:chOff x="3761974" y="1435038"/>
            <a:chExt cx="194622" cy="4463602"/>
          </a:xfrm>
        </p:grpSpPr>
        <p:sp>
          <p:nvSpPr>
            <p:cNvPr id="127" name="Freeform 126"/>
            <p:cNvSpPr>
              <a:spLocks noChangeAspect="1"/>
            </p:cNvSpPr>
            <p:nvPr/>
          </p:nvSpPr>
          <p:spPr bwMode="auto">
            <a:xfrm>
              <a:off x="3761974" y="143503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28" name="Freeform 127"/>
            <p:cNvSpPr>
              <a:spLocks noChangeAspect="1"/>
            </p:cNvSpPr>
            <p:nvPr/>
          </p:nvSpPr>
          <p:spPr bwMode="auto">
            <a:xfrm>
              <a:off x="3761974" y="1946214"/>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29" name="Freeform 128"/>
            <p:cNvSpPr>
              <a:spLocks noChangeAspect="1"/>
            </p:cNvSpPr>
            <p:nvPr/>
          </p:nvSpPr>
          <p:spPr bwMode="auto">
            <a:xfrm>
              <a:off x="3761974" y="2457390"/>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30" name="Freeform 129"/>
            <p:cNvSpPr>
              <a:spLocks noChangeAspect="1"/>
            </p:cNvSpPr>
            <p:nvPr/>
          </p:nvSpPr>
          <p:spPr bwMode="auto">
            <a:xfrm>
              <a:off x="3761974" y="2980289"/>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31" name="Freeform 130"/>
            <p:cNvSpPr>
              <a:spLocks noChangeAspect="1"/>
            </p:cNvSpPr>
            <p:nvPr/>
          </p:nvSpPr>
          <p:spPr bwMode="auto">
            <a:xfrm>
              <a:off x="3761974" y="350318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32" name="Freeform 131"/>
            <p:cNvSpPr>
              <a:spLocks noChangeAspect="1"/>
            </p:cNvSpPr>
            <p:nvPr/>
          </p:nvSpPr>
          <p:spPr bwMode="auto">
            <a:xfrm>
              <a:off x="3761974" y="4014364"/>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33" name="Freeform 132"/>
            <p:cNvSpPr>
              <a:spLocks noChangeAspect="1"/>
            </p:cNvSpPr>
            <p:nvPr/>
          </p:nvSpPr>
          <p:spPr bwMode="auto">
            <a:xfrm>
              <a:off x="3761974" y="4537263"/>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34" name="Freeform 133"/>
            <p:cNvSpPr>
              <a:spLocks noChangeAspect="1"/>
            </p:cNvSpPr>
            <p:nvPr/>
          </p:nvSpPr>
          <p:spPr bwMode="auto">
            <a:xfrm>
              <a:off x="3761974" y="506016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35" name="Freeform 134"/>
            <p:cNvSpPr>
              <a:spLocks noChangeAspect="1"/>
            </p:cNvSpPr>
            <p:nvPr/>
          </p:nvSpPr>
          <p:spPr bwMode="auto">
            <a:xfrm>
              <a:off x="3761974" y="557133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grpSp>
        <p:nvGrpSpPr>
          <p:cNvPr id="61" name="Group 60"/>
          <p:cNvGrpSpPr/>
          <p:nvPr/>
        </p:nvGrpSpPr>
        <p:grpSpPr>
          <a:xfrm>
            <a:off x="9529074" y="1394749"/>
            <a:ext cx="715108" cy="4654698"/>
            <a:chOff x="4425483" y="1380130"/>
            <a:chExt cx="715108" cy="4654698"/>
          </a:xfrm>
        </p:grpSpPr>
        <p:pic>
          <p:nvPicPr>
            <p:cNvPr id="188" name="Picture 18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425483" y="1380130"/>
              <a:ext cx="715108" cy="510794"/>
            </a:xfrm>
            <a:prstGeom prst="rect">
              <a:avLst/>
            </a:prstGeom>
          </p:spPr>
        </p:pic>
        <p:pic>
          <p:nvPicPr>
            <p:cNvPr id="189" name="Picture 18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425483" y="1898118"/>
              <a:ext cx="715108" cy="510794"/>
            </a:xfrm>
            <a:prstGeom prst="rect">
              <a:avLst/>
            </a:prstGeom>
          </p:spPr>
        </p:pic>
        <p:pic>
          <p:nvPicPr>
            <p:cNvPr id="190" name="Picture 18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425483" y="2416106"/>
              <a:ext cx="715108" cy="510794"/>
            </a:xfrm>
            <a:prstGeom prst="rect">
              <a:avLst/>
            </a:prstGeom>
          </p:spPr>
        </p:pic>
        <p:pic>
          <p:nvPicPr>
            <p:cNvPr id="191" name="Picture 19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425483" y="2934094"/>
              <a:ext cx="715108" cy="510794"/>
            </a:xfrm>
            <a:prstGeom prst="rect">
              <a:avLst/>
            </a:prstGeom>
          </p:spPr>
        </p:pic>
        <p:pic>
          <p:nvPicPr>
            <p:cNvPr id="192" name="Picture 19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425483" y="3452082"/>
              <a:ext cx="715108" cy="510794"/>
            </a:xfrm>
            <a:prstGeom prst="rect">
              <a:avLst/>
            </a:prstGeom>
          </p:spPr>
        </p:pic>
        <p:pic>
          <p:nvPicPr>
            <p:cNvPr id="193" name="Picture 19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425483" y="3970070"/>
              <a:ext cx="715108" cy="510794"/>
            </a:xfrm>
            <a:prstGeom prst="rect">
              <a:avLst/>
            </a:prstGeom>
          </p:spPr>
        </p:pic>
        <p:pic>
          <p:nvPicPr>
            <p:cNvPr id="194" name="Picture 19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425483" y="4488058"/>
              <a:ext cx="715108" cy="510794"/>
            </a:xfrm>
            <a:prstGeom prst="rect">
              <a:avLst/>
            </a:prstGeom>
          </p:spPr>
        </p:pic>
        <p:pic>
          <p:nvPicPr>
            <p:cNvPr id="195" name="Picture 19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425483" y="5006046"/>
              <a:ext cx="715108" cy="510794"/>
            </a:xfrm>
            <a:prstGeom prst="rect">
              <a:avLst/>
            </a:prstGeom>
          </p:spPr>
        </p:pic>
        <p:pic>
          <p:nvPicPr>
            <p:cNvPr id="196" name="Picture 19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425483" y="5524034"/>
              <a:ext cx="715108" cy="510794"/>
            </a:xfrm>
            <a:prstGeom prst="rect">
              <a:avLst/>
            </a:prstGeom>
          </p:spPr>
        </p:pic>
      </p:grpSp>
      <p:grpSp>
        <p:nvGrpSpPr>
          <p:cNvPr id="72" name="Group 71"/>
          <p:cNvGrpSpPr/>
          <p:nvPr/>
        </p:nvGrpSpPr>
        <p:grpSpPr>
          <a:xfrm>
            <a:off x="9727175" y="1457758"/>
            <a:ext cx="194622" cy="4463602"/>
            <a:chOff x="4623584" y="1443139"/>
            <a:chExt cx="194622" cy="4463602"/>
          </a:xfrm>
        </p:grpSpPr>
        <p:sp>
          <p:nvSpPr>
            <p:cNvPr id="206" name="Freeform 205"/>
            <p:cNvSpPr>
              <a:spLocks noChangeAspect="1"/>
            </p:cNvSpPr>
            <p:nvPr/>
          </p:nvSpPr>
          <p:spPr bwMode="auto">
            <a:xfrm>
              <a:off x="4623584" y="1443139"/>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07" name="Freeform 206"/>
            <p:cNvSpPr>
              <a:spLocks noChangeAspect="1"/>
            </p:cNvSpPr>
            <p:nvPr/>
          </p:nvSpPr>
          <p:spPr bwMode="auto">
            <a:xfrm>
              <a:off x="4623584" y="1954315"/>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08" name="Freeform 207"/>
            <p:cNvSpPr>
              <a:spLocks noChangeAspect="1"/>
            </p:cNvSpPr>
            <p:nvPr/>
          </p:nvSpPr>
          <p:spPr bwMode="auto">
            <a:xfrm>
              <a:off x="4623584" y="2465491"/>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09" name="Freeform 208"/>
            <p:cNvSpPr>
              <a:spLocks noChangeAspect="1"/>
            </p:cNvSpPr>
            <p:nvPr/>
          </p:nvSpPr>
          <p:spPr bwMode="auto">
            <a:xfrm>
              <a:off x="4623584" y="2988390"/>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10" name="Freeform 209"/>
            <p:cNvSpPr>
              <a:spLocks noChangeAspect="1"/>
            </p:cNvSpPr>
            <p:nvPr/>
          </p:nvSpPr>
          <p:spPr bwMode="auto">
            <a:xfrm>
              <a:off x="4623584" y="3511289"/>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11" name="Freeform 210"/>
            <p:cNvSpPr>
              <a:spLocks noChangeAspect="1"/>
            </p:cNvSpPr>
            <p:nvPr/>
          </p:nvSpPr>
          <p:spPr bwMode="auto">
            <a:xfrm>
              <a:off x="4623584" y="4022465"/>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12" name="Freeform 211"/>
            <p:cNvSpPr>
              <a:spLocks noChangeAspect="1"/>
            </p:cNvSpPr>
            <p:nvPr/>
          </p:nvSpPr>
          <p:spPr bwMode="auto">
            <a:xfrm>
              <a:off x="4623584" y="4545364"/>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13" name="Freeform 212"/>
            <p:cNvSpPr>
              <a:spLocks noChangeAspect="1"/>
            </p:cNvSpPr>
            <p:nvPr/>
          </p:nvSpPr>
          <p:spPr bwMode="auto">
            <a:xfrm>
              <a:off x="4623584" y="5068263"/>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14" name="Freeform 213"/>
            <p:cNvSpPr>
              <a:spLocks noChangeAspect="1"/>
            </p:cNvSpPr>
            <p:nvPr/>
          </p:nvSpPr>
          <p:spPr bwMode="auto">
            <a:xfrm>
              <a:off x="4623584" y="5579439"/>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grpSp>
        <p:nvGrpSpPr>
          <p:cNvPr id="62" name="Group 61"/>
          <p:cNvGrpSpPr/>
          <p:nvPr/>
        </p:nvGrpSpPr>
        <p:grpSpPr>
          <a:xfrm>
            <a:off x="10399117" y="1391231"/>
            <a:ext cx="715108" cy="4654698"/>
            <a:chOff x="5295526" y="1376612"/>
            <a:chExt cx="715108" cy="4654698"/>
          </a:xfrm>
        </p:grpSpPr>
        <p:pic>
          <p:nvPicPr>
            <p:cNvPr id="197" name="Picture 19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295526" y="1376612"/>
              <a:ext cx="715108" cy="510794"/>
            </a:xfrm>
            <a:prstGeom prst="rect">
              <a:avLst/>
            </a:prstGeom>
          </p:spPr>
        </p:pic>
        <p:pic>
          <p:nvPicPr>
            <p:cNvPr id="198" name="Picture 19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295526" y="1894600"/>
              <a:ext cx="715108" cy="510794"/>
            </a:xfrm>
            <a:prstGeom prst="rect">
              <a:avLst/>
            </a:prstGeom>
          </p:spPr>
        </p:pic>
        <p:pic>
          <p:nvPicPr>
            <p:cNvPr id="199" name="Picture 19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295526" y="2412588"/>
              <a:ext cx="715108" cy="510794"/>
            </a:xfrm>
            <a:prstGeom prst="rect">
              <a:avLst/>
            </a:prstGeom>
          </p:spPr>
        </p:pic>
        <p:pic>
          <p:nvPicPr>
            <p:cNvPr id="200" name="Picture 19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295526" y="2930576"/>
              <a:ext cx="715108" cy="510794"/>
            </a:xfrm>
            <a:prstGeom prst="rect">
              <a:avLst/>
            </a:prstGeom>
          </p:spPr>
        </p:pic>
        <p:pic>
          <p:nvPicPr>
            <p:cNvPr id="201" name="Picture 20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295526" y="3448564"/>
              <a:ext cx="715108" cy="510794"/>
            </a:xfrm>
            <a:prstGeom prst="rect">
              <a:avLst/>
            </a:prstGeom>
          </p:spPr>
        </p:pic>
        <p:pic>
          <p:nvPicPr>
            <p:cNvPr id="202" name="Picture 20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295526" y="3966552"/>
              <a:ext cx="715108" cy="510794"/>
            </a:xfrm>
            <a:prstGeom prst="rect">
              <a:avLst/>
            </a:prstGeom>
          </p:spPr>
        </p:pic>
        <p:pic>
          <p:nvPicPr>
            <p:cNvPr id="203" name="Picture 20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295526" y="4484540"/>
              <a:ext cx="715108" cy="510794"/>
            </a:xfrm>
            <a:prstGeom prst="rect">
              <a:avLst/>
            </a:prstGeom>
          </p:spPr>
        </p:pic>
        <p:pic>
          <p:nvPicPr>
            <p:cNvPr id="204" name="Picture 20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295526" y="5002528"/>
              <a:ext cx="715108" cy="510794"/>
            </a:xfrm>
            <a:prstGeom prst="rect">
              <a:avLst/>
            </a:prstGeom>
          </p:spPr>
        </p:pic>
        <p:pic>
          <p:nvPicPr>
            <p:cNvPr id="205" name="Picture 20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295526" y="5520516"/>
              <a:ext cx="715108" cy="510794"/>
            </a:xfrm>
            <a:prstGeom prst="rect">
              <a:avLst/>
            </a:prstGeom>
          </p:spPr>
        </p:pic>
      </p:grpSp>
      <p:grpSp>
        <p:nvGrpSpPr>
          <p:cNvPr id="73" name="Group 72"/>
          <p:cNvGrpSpPr/>
          <p:nvPr/>
        </p:nvGrpSpPr>
        <p:grpSpPr>
          <a:xfrm>
            <a:off x="10595602" y="1456851"/>
            <a:ext cx="194622" cy="4463602"/>
            <a:chOff x="5492011" y="1442232"/>
            <a:chExt cx="194622" cy="4463602"/>
          </a:xfrm>
        </p:grpSpPr>
        <p:sp>
          <p:nvSpPr>
            <p:cNvPr id="215" name="Freeform 214"/>
            <p:cNvSpPr>
              <a:spLocks noChangeAspect="1"/>
            </p:cNvSpPr>
            <p:nvPr/>
          </p:nvSpPr>
          <p:spPr bwMode="auto">
            <a:xfrm>
              <a:off x="5492011" y="144223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16" name="Freeform 215"/>
            <p:cNvSpPr>
              <a:spLocks noChangeAspect="1"/>
            </p:cNvSpPr>
            <p:nvPr/>
          </p:nvSpPr>
          <p:spPr bwMode="auto">
            <a:xfrm>
              <a:off x="5492011" y="195340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17" name="Freeform 216"/>
            <p:cNvSpPr>
              <a:spLocks noChangeAspect="1"/>
            </p:cNvSpPr>
            <p:nvPr/>
          </p:nvSpPr>
          <p:spPr bwMode="auto">
            <a:xfrm>
              <a:off x="5492011" y="2464584"/>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18" name="Freeform 217"/>
            <p:cNvSpPr>
              <a:spLocks noChangeAspect="1"/>
            </p:cNvSpPr>
            <p:nvPr/>
          </p:nvSpPr>
          <p:spPr bwMode="auto">
            <a:xfrm>
              <a:off x="5492011" y="2987483"/>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19" name="Freeform 218"/>
            <p:cNvSpPr>
              <a:spLocks noChangeAspect="1"/>
            </p:cNvSpPr>
            <p:nvPr/>
          </p:nvSpPr>
          <p:spPr bwMode="auto">
            <a:xfrm>
              <a:off x="5492011" y="351038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20" name="Freeform 219"/>
            <p:cNvSpPr>
              <a:spLocks noChangeAspect="1"/>
            </p:cNvSpPr>
            <p:nvPr/>
          </p:nvSpPr>
          <p:spPr bwMode="auto">
            <a:xfrm>
              <a:off x="5492011" y="402155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21" name="Freeform 220"/>
            <p:cNvSpPr>
              <a:spLocks noChangeAspect="1"/>
            </p:cNvSpPr>
            <p:nvPr/>
          </p:nvSpPr>
          <p:spPr bwMode="auto">
            <a:xfrm>
              <a:off x="5492011" y="4544457"/>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22" name="Freeform 221"/>
            <p:cNvSpPr>
              <a:spLocks noChangeAspect="1"/>
            </p:cNvSpPr>
            <p:nvPr/>
          </p:nvSpPr>
          <p:spPr bwMode="auto">
            <a:xfrm>
              <a:off x="5492011" y="5067356"/>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23" name="Freeform 222"/>
            <p:cNvSpPr>
              <a:spLocks noChangeAspect="1"/>
            </p:cNvSpPr>
            <p:nvPr/>
          </p:nvSpPr>
          <p:spPr bwMode="auto">
            <a:xfrm>
              <a:off x="5492011" y="557853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grpSp>
        <p:nvGrpSpPr>
          <p:cNvPr id="63" name="Group 62"/>
          <p:cNvGrpSpPr/>
          <p:nvPr/>
        </p:nvGrpSpPr>
        <p:grpSpPr>
          <a:xfrm>
            <a:off x="11251506" y="1391231"/>
            <a:ext cx="715108" cy="4654698"/>
            <a:chOff x="6147915" y="1376612"/>
            <a:chExt cx="715108" cy="4654698"/>
          </a:xfrm>
        </p:grpSpPr>
        <p:pic>
          <p:nvPicPr>
            <p:cNvPr id="224" name="Picture 22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47915" y="1376612"/>
              <a:ext cx="715108" cy="510794"/>
            </a:xfrm>
            <a:prstGeom prst="rect">
              <a:avLst/>
            </a:prstGeom>
          </p:spPr>
        </p:pic>
        <p:pic>
          <p:nvPicPr>
            <p:cNvPr id="225" name="Picture 22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47915" y="1894600"/>
              <a:ext cx="715108" cy="510794"/>
            </a:xfrm>
            <a:prstGeom prst="rect">
              <a:avLst/>
            </a:prstGeom>
          </p:spPr>
        </p:pic>
        <p:pic>
          <p:nvPicPr>
            <p:cNvPr id="226" name="Picture 22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47915" y="2412588"/>
              <a:ext cx="715108" cy="510794"/>
            </a:xfrm>
            <a:prstGeom prst="rect">
              <a:avLst/>
            </a:prstGeom>
          </p:spPr>
        </p:pic>
        <p:pic>
          <p:nvPicPr>
            <p:cNvPr id="227" name="Picture 22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47915" y="2930576"/>
              <a:ext cx="715108" cy="510794"/>
            </a:xfrm>
            <a:prstGeom prst="rect">
              <a:avLst/>
            </a:prstGeom>
          </p:spPr>
        </p:pic>
        <p:pic>
          <p:nvPicPr>
            <p:cNvPr id="228" name="Picture 22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47915" y="3448564"/>
              <a:ext cx="715108" cy="510794"/>
            </a:xfrm>
            <a:prstGeom prst="rect">
              <a:avLst/>
            </a:prstGeom>
          </p:spPr>
        </p:pic>
        <p:pic>
          <p:nvPicPr>
            <p:cNvPr id="229" name="Picture 22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47915" y="3966552"/>
              <a:ext cx="715108" cy="510794"/>
            </a:xfrm>
            <a:prstGeom prst="rect">
              <a:avLst/>
            </a:prstGeom>
          </p:spPr>
        </p:pic>
        <p:pic>
          <p:nvPicPr>
            <p:cNvPr id="230" name="Picture 22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47915" y="4484540"/>
              <a:ext cx="715108" cy="510794"/>
            </a:xfrm>
            <a:prstGeom prst="rect">
              <a:avLst/>
            </a:prstGeom>
          </p:spPr>
        </p:pic>
        <p:pic>
          <p:nvPicPr>
            <p:cNvPr id="231" name="Picture 23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47915" y="5002528"/>
              <a:ext cx="715108" cy="510794"/>
            </a:xfrm>
            <a:prstGeom prst="rect">
              <a:avLst/>
            </a:prstGeom>
          </p:spPr>
        </p:pic>
        <p:pic>
          <p:nvPicPr>
            <p:cNvPr id="232" name="Picture 23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147915" y="5520516"/>
              <a:ext cx="715108" cy="510794"/>
            </a:xfrm>
            <a:prstGeom prst="rect">
              <a:avLst/>
            </a:prstGeom>
          </p:spPr>
        </p:pic>
      </p:grpSp>
      <p:grpSp>
        <p:nvGrpSpPr>
          <p:cNvPr id="74" name="Group 73"/>
          <p:cNvGrpSpPr/>
          <p:nvPr/>
        </p:nvGrpSpPr>
        <p:grpSpPr>
          <a:xfrm>
            <a:off x="11449607" y="1454240"/>
            <a:ext cx="194622" cy="4463602"/>
            <a:chOff x="6346016" y="1439621"/>
            <a:chExt cx="194622" cy="4463602"/>
          </a:xfrm>
        </p:grpSpPr>
        <p:sp>
          <p:nvSpPr>
            <p:cNvPr id="242" name="Freeform 241"/>
            <p:cNvSpPr>
              <a:spLocks noChangeAspect="1"/>
            </p:cNvSpPr>
            <p:nvPr/>
          </p:nvSpPr>
          <p:spPr bwMode="auto">
            <a:xfrm>
              <a:off x="6346016" y="1439621"/>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43" name="Freeform 242"/>
            <p:cNvSpPr>
              <a:spLocks noChangeAspect="1"/>
            </p:cNvSpPr>
            <p:nvPr/>
          </p:nvSpPr>
          <p:spPr bwMode="auto">
            <a:xfrm>
              <a:off x="6346016" y="1950797"/>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44" name="Freeform 243"/>
            <p:cNvSpPr>
              <a:spLocks noChangeAspect="1"/>
            </p:cNvSpPr>
            <p:nvPr/>
          </p:nvSpPr>
          <p:spPr bwMode="auto">
            <a:xfrm>
              <a:off x="6346016" y="2461973"/>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45" name="Freeform 244"/>
            <p:cNvSpPr>
              <a:spLocks noChangeAspect="1"/>
            </p:cNvSpPr>
            <p:nvPr/>
          </p:nvSpPr>
          <p:spPr bwMode="auto">
            <a:xfrm>
              <a:off x="6346016" y="298487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46" name="Freeform 245"/>
            <p:cNvSpPr>
              <a:spLocks noChangeAspect="1"/>
            </p:cNvSpPr>
            <p:nvPr/>
          </p:nvSpPr>
          <p:spPr bwMode="auto">
            <a:xfrm>
              <a:off x="6346016" y="3507771"/>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47" name="Freeform 246"/>
            <p:cNvSpPr>
              <a:spLocks noChangeAspect="1"/>
            </p:cNvSpPr>
            <p:nvPr/>
          </p:nvSpPr>
          <p:spPr bwMode="auto">
            <a:xfrm>
              <a:off x="6346016" y="4018947"/>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48" name="Freeform 247"/>
            <p:cNvSpPr>
              <a:spLocks noChangeAspect="1"/>
            </p:cNvSpPr>
            <p:nvPr/>
          </p:nvSpPr>
          <p:spPr bwMode="auto">
            <a:xfrm>
              <a:off x="6346016" y="4541846"/>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49" name="Freeform 248"/>
            <p:cNvSpPr>
              <a:spLocks noChangeAspect="1"/>
            </p:cNvSpPr>
            <p:nvPr/>
          </p:nvSpPr>
          <p:spPr bwMode="auto">
            <a:xfrm>
              <a:off x="6346016" y="5064745"/>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50" name="Freeform 249"/>
            <p:cNvSpPr>
              <a:spLocks noChangeAspect="1"/>
            </p:cNvSpPr>
            <p:nvPr/>
          </p:nvSpPr>
          <p:spPr bwMode="auto">
            <a:xfrm>
              <a:off x="6346016" y="5575921"/>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grpSp>
        <p:nvGrpSpPr>
          <p:cNvPr id="64" name="Group 63"/>
          <p:cNvGrpSpPr/>
          <p:nvPr/>
        </p:nvGrpSpPr>
        <p:grpSpPr>
          <a:xfrm>
            <a:off x="12121549" y="1391231"/>
            <a:ext cx="715108" cy="4654698"/>
            <a:chOff x="7017958" y="1376612"/>
            <a:chExt cx="715108" cy="4654698"/>
          </a:xfrm>
        </p:grpSpPr>
        <p:pic>
          <p:nvPicPr>
            <p:cNvPr id="233" name="Picture 23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17958" y="1376612"/>
              <a:ext cx="715108" cy="510794"/>
            </a:xfrm>
            <a:prstGeom prst="rect">
              <a:avLst/>
            </a:prstGeom>
          </p:spPr>
        </p:pic>
        <p:pic>
          <p:nvPicPr>
            <p:cNvPr id="234" name="Picture 23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17958" y="1894600"/>
              <a:ext cx="715108" cy="510794"/>
            </a:xfrm>
            <a:prstGeom prst="rect">
              <a:avLst/>
            </a:prstGeom>
          </p:spPr>
        </p:pic>
        <p:pic>
          <p:nvPicPr>
            <p:cNvPr id="235" name="Picture 23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17958" y="2412588"/>
              <a:ext cx="715108" cy="510794"/>
            </a:xfrm>
            <a:prstGeom prst="rect">
              <a:avLst/>
            </a:prstGeom>
          </p:spPr>
        </p:pic>
        <p:pic>
          <p:nvPicPr>
            <p:cNvPr id="236" name="Picture 23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17958" y="2930576"/>
              <a:ext cx="715108" cy="510794"/>
            </a:xfrm>
            <a:prstGeom prst="rect">
              <a:avLst/>
            </a:prstGeom>
          </p:spPr>
        </p:pic>
        <p:pic>
          <p:nvPicPr>
            <p:cNvPr id="237" name="Picture 23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17958" y="3448564"/>
              <a:ext cx="715108" cy="510794"/>
            </a:xfrm>
            <a:prstGeom prst="rect">
              <a:avLst/>
            </a:prstGeom>
          </p:spPr>
        </p:pic>
        <p:pic>
          <p:nvPicPr>
            <p:cNvPr id="238" name="Picture 23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17958" y="3966552"/>
              <a:ext cx="715108" cy="510794"/>
            </a:xfrm>
            <a:prstGeom prst="rect">
              <a:avLst/>
            </a:prstGeom>
          </p:spPr>
        </p:pic>
        <p:pic>
          <p:nvPicPr>
            <p:cNvPr id="239" name="Picture 23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17958" y="4484540"/>
              <a:ext cx="715108" cy="510794"/>
            </a:xfrm>
            <a:prstGeom prst="rect">
              <a:avLst/>
            </a:prstGeom>
          </p:spPr>
        </p:pic>
        <p:pic>
          <p:nvPicPr>
            <p:cNvPr id="240" name="Picture 23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17958" y="5002528"/>
              <a:ext cx="715108" cy="510794"/>
            </a:xfrm>
            <a:prstGeom prst="rect">
              <a:avLst/>
            </a:prstGeom>
          </p:spPr>
        </p:pic>
        <p:pic>
          <p:nvPicPr>
            <p:cNvPr id="241" name="Picture 24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17958" y="5520516"/>
              <a:ext cx="715108" cy="510794"/>
            </a:xfrm>
            <a:prstGeom prst="rect">
              <a:avLst/>
            </a:prstGeom>
          </p:spPr>
        </p:pic>
      </p:grpSp>
      <p:grpSp>
        <p:nvGrpSpPr>
          <p:cNvPr id="75" name="Group 74"/>
          <p:cNvGrpSpPr/>
          <p:nvPr/>
        </p:nvGrpSpPr>
        <p:grpSpPr>
          <a:xfrm>
            <a:off x="12318034" y="1456851"/>
            <a:ext cx="194622" cy="4463602"/>
            <a:chOff x="7214443" y="1442232"/>
            <a:chExt cx="194622" cy="4463602"/>
          </a:xfrm>
        </p:grpSpPr>
        <p:sp>
          <p:nvSpPr>
            <p:cNvPr id="251" name="Freeform 250"/>
            <p:cNvSpPr>
              <a:spLocks noChangeAspect="1"/>
            </p:cNvSpPr>
            <p:nvPr/>
          </p:nvSpPr>
          <p:spPr bwMode="auto">
            <a:xfrm>
              <a:off x="7214443" y="144223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52" name="Freeform 251"/>
            <p:cNvSpPr>
              <a:spLocks noChangeAspect="1"/>
            </p:cNvSpPr>
            <p:nvPr/>
          </p:nvSpPr>
          <p:spPr bwMode="auto">
            <a:xfrm>
              <a:off x="7214443" y="195340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53" name="Freeform 252"/>
            <p:cNvSpPr>
              <a:spLocks noChangeAspect="1"/>
            </p:cNvSpPr>
            <p:nvPr/>
          </p:nvSpPr>
          <p:spPr bwMode="auto">
            <a:xfrm>
              <a:off x="7214443" y="2464584"/>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54" name="Freeform 253"/>
            <p:cNvSpPr>
              <a:spLocks noChangeAspect="1"/>
            </p:cNvSpPr>
            <p:nvPr/>
          </p:nvSpPr>
          <p:spPr bwMode="auto">
            <a:xfrm>
              <a:off x="7214443" y="2987483"/>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55" name="Freeform 254"/>
            <p:cNvSpPr>
              <a:spLocks noChangeAspect="1"/>
            </p:cNvSpPr>
            <p:nvPr/>
          </p:nvSpPr>
          <p:spPr bwMode="auto">
            <a:xfrm>
              <a:off x="7214443" y="351038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56" name="Freeform 255"/>
            <p:cNvSpPr>
              <a:spLocks noChangeAspect="1"/>
            </p:cNvSpPr>
            <p:nvPr/>
          </p:nvSpPr>
          <p:spPr bwMode="auto">
            <a:xfrm>
              <a:off x="7214443" y="402155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57" name="Freeform 256"/>
            <p:cNvSpPr>
              <a:spLocks noChangeAspect="1"/>
            </p:cNvSpPr>
            <p:nvPr/>
          </p:nvSpPr>
          <p:spPr bwMode="auto">
            <a:xfrm>
              <a:off x="7214443" y="4544457"/>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58" name="Freeform 257"/>
            <p:cNvSpPr>
              <a:spLocks noChangeAspect="1"/>
            </p:cNvSpPr>
            <p:nvPr/>
          </p:nvSpPr>
          <p:spPr bwMode="auto">
            <a:xfrm>
              <a:off x="7214443" y="5067356"/>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59" name="Freeform 258"/>
            <p:cNvSpPr>
              <a:spLocks noChangeAspect="1"/>
            </p:cNvSpPr>
            <p:nvPr/>
          </p:nvSpPr>
          <p:spPr bwMode="auto">
            <a:xfrm>
              <a:off x="7214443" y="557853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grpSp>
        <p:nvGrpSpPr>
          <p:cNvPr id="65" name="Group 64"/>
          <p:cNvGrpSpPr/>
          <p:nvPr/>
        </p:nvGrpSpPr>
        <p:grpSpPr>
          <a:xfrm>
            <a:off x="12981543" y="1401943"/>
            <a:ext cx="715108" cy="4654698"/>
            <a:chOff x="7877952" y="1387324"/>
            <a:chExt cx="715108" cy="4654698"/>
          </a:xfrm>
        </p:grpSpPr>
        <p:pic>
          <p:nvPicPr>
            <p:cNvPr id="260" name="Picture 25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877952" y="1387324"/>
              <a:ext cx="715108" cy="510794"/>
            </a:xfrm>
            <a:prstGeom prst="rect">
              <a:avLst/>
            </a:prstGeom>
          </p:spPr>
        </p:pic>
        <p:pic>
          <p:nvPicPr>
            <p:cNvPr id="261" name="Picture 26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877952" y="1905312"/>
              <a:ext cx="715108" cy="510794"/>
            </a:xfrm>
            <a:prstGeom prst="rect">
              <a:avLst/>
            </a:prstGeom>
          </p:spPr>
        </p:pic>
        <p:pic>
          <p:nvPicPr>
            <p:cNvPr id="262" name="Picture 26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877952" y="2423300"/>
              <a:ext cx="715108" cy="510794"/>
            </a:xfrm>
            <a:prstGeom prst="rect">
              <a:avLst/>
            </a:prstGeom>
          </p:spPr>
        </p:pic>
        <p:pic>
          <p:nvPicPr>
            <p:cNvPr id="263" name="Picture 26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877952" y="2941288"/>
              <a:ext cx="715108" cy="510794"/>
            </a:xfrm>
            <a:prstGeom prst="rect">
              <a:avLst/>
            </a:prstGeom>
          </p:spPr>
        </p:pic>
        <p:pic>
          <p:nvPicPr>
            <p:cNvPr id="264" name="Picture 26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877952" y="3459276"/>
              <a:ext cx="715108" cy="510794"/>
            </a:xfrm>
            <a:prstGeom prst="rect">
              <a:avLst/>
            </a:prstGeom>
          </p:spPr>
        </p:pic>
        <p:pic>
          <p:nvPicPr>
            <p:cNvPr id="265" name="Picture 26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877952" y="3977264"/>
              <a:ext cx="715108" cy="510794"/>
            </a:xfrm>
            <a:prstGeom prst="rect">
              <a:avLst/>
            </a:prstGeom>
          </p:spPr>
        </p:pic>
        <p:pic>
          <p:nvPicPr>
            <p:cNvPr id="266" name="Picture 26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877952" y="4495252"/>
              <a:ext cx="715108" cy="510794"/>
            </a:xfrm>
            <a:prstGeom prst="rect">
              <a:avLst/>
            </a:prstGeom>
          </p:spPr>
        </p:pic>
        <p:pic>
          <p:nvPicPr>
            <p:cNvPr id="267" name="Picture 26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877952" y="5013240"/>
              <a:ext cx="715108" cy="510794"/>
            </a:xfrm>
            <a:prstGeom prst="rect">
              <a:avLst/>
            </a:prstGeom>
          </p:spPr>
        </p:pic>
        <p:pic>
          <p:nvPicPr>
            <p:cNvPr id="268" name="Picture 26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877952" y="5531228"/>
              <a:ext cx="715108" cy="510794"/>
            </a:xfrm>
            <a:prstGeom prst="rect">
              <a:avLst/>
            </a:prstGeom>
          </p:spPr>
        </p:pic>
      </p:grpSp>
      <p:grpSp>
        <p:nvGrpSpPr>
          <p:cNvPr id="76" name="Group 75"/>
          <p:cNvGrpSpPr/>
          <p:nvPr/>
        </p:nvGrpSpPr>
        <p:grpSpPr>
          <a:xfrm>
            <a:off x="13179644" y="1464952"/>
            <a:ext cx="194622" cy="4463602"/>
            <a:chOff x="8076053" y="1450333"/>
            <a:chExt cx="194622" cy="4463602"/>
          </a:xfrm>
        </p:grpSpPr>
        <p:sp>
          <p:nvSpPr>
            <p:cNvPr id="278" name="Freeform 277"/>
            <p:cNvSpPr>
              <a:spLocks noChangeAspect="1"/>
            </p:cNvSpPr>
            <p:nvPr/>
          </p:nvSpPr>
          <p:spPr bwMode="auto">
            <a:xfrm>
              <a:off x="8076053" y="1450333"/>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79" name="Freeform 278"/>
            <p:cNvSpPr>
              <a:spLocks noChangeAspect="1"/>
            </p:cNvSpPr>
            <p:nvPr/>
          </p:nvSpPr>
          <p:spPr bwMode="auto">
            <a:xfrm>
              <a:off x="8076053" y="1961509"/>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80" name="Freeform 279"/>
            <p:cNvSpPr>
              <a:spLocks noChangeAspect="1"/>
            </p:cNvSpPr>
            <p:nvPr/>
          </p:nvSpPr>
          <p:spPr bwMode="auto">
            <a:xfrm>
              <a:off x="8076053" y="2472685"/>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81" name="Freeform 280"/>
            <p:cNvSpPr>
              <a:spLocks noChangeAspect="1"/>
            </p:cNvSpPr>
            <p:nvPr/>
          </p:nvSpPr>
          <p:spPr bwMode="auto">
            <a:xfrm>
              <a:off x="8076053" y="2995584"/>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82" name="Freeform 281"/>
            <p:cNvSpPr>
              <a:spLocks noChangeAspect="1"/>
            </p:cNvSpPr>
            <p:nvPr/>
          </p:nvSpPr>
          <p:spPr bwMode="auto">
            <a:xfrm>
              <a:off x="8076053" y="3518483"/>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83" name="Freeform 282"/>
            <p:cNvSpPr>
              <a:spLocks noChangeAspect="1"/>
            </p:cNvSpPr>
            <p:nvPr/>
          </p:nvSpPr>
          <p:spPr bwMode="auto">
            <a:xfrm>
              <a:off x="8076053" y="4029659"/>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84" name="Freeform 283"/>
            <p:cNvSpPr>
              <a:spLocks noChangeAspect="1"/>
            </p:cNvSpPr>
            <p:nvPr/>
          </p:nvSpPr>
          <p:spPr bwMode="auto">
            <a:xfrm>
              <a:off x="8076053" y="455255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85" name="Freeform 284"/>
            <p:cNvSpPr>
              <a:spLocks noChangeAspect="1"/>
            </p:cNvSpPr>
            <p:nvPr/>
          </p:nvSpPr>
          <p:spPr bwMode="auto">
            <a:xfrm>
              <a:off x="8076053" y="5075457"/>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86" name="Freeform 285"/>
            <p:cNvSpPr>
              <a:spLocks noChangeAspect="1"/>
            </p:cNvSpPr>
            <p:nvPr/>
          </p:nvSpPr>
          <p:spPr bwMode="auto">
            <a:xfrm>
              <a:off x="8076053" y="5586633"/>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grpSp>
        <p:nvGrpSpPr>
          <p:cNvPr id="66" name="Group 65"/>
          <p:cNvGrpSpPr/>
          <p:nvPr/>
        </p:nvGrpSpPr>
        <p:grpSpPr>
          <a:xfrm>
            <a:off x="12318628" y="1398425"/>
            <a:ext cx="715108" cy="4654698"/>
            <a:chOff x="8747995" y="1383806"/>
            <a:chExt cx="715108" cy="4654698"/>
          </a:xfrm>
        </p:grpSpPr>
        <p:pic>
          <p:nvPicPr>
            <p:cNvPr id="269" name="Picture 26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747995" y="1383806"/>
              <a:ext cx="715108" cy="510794"/>
            </a:xfrm>
            <a:prstGeom prst="rect">
              <a:avLst/>
            </a:prstGeom>
          </p:spPr>
        </p:pic>
        <p:pic>
          <p:nvPicPr>
            <p:cNvPr id="270" name="Picture 26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747995" y="1901794"/>
              <a:ext cx="715108" cy="510794"/>
            </a:xfrm>
            <a:prstGeom prst="rect">
              <a:avLst/>
            </a:prstGeom>
          </p:spPr>
        </p:pic>
        <p:pic>
          <p:nvPicPr>
            <p:cNvPr id="271" name="Picture 27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747995" y="2419782"/>
              <a:ext cx="715108" cy="510794"/>
            </a:xfrm>
            <a:prstGeom prst="rect">
              <a:avLst/>
            </a:prstGeom>
          </p:spPr>
        </p:pic>
        <p:pic>
          <p:nvPicPr>
            <p:cNvPr id="272" name="Picture 27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747995" y="2937770"/>
              <a:ext cx="715108" cy="510794"/>
            </a:xfrm>
            <a:prstGeom prst="rect">
              <a:avLst/>
            </a:prstGeom>
          </p:spPr>
        </p:pic>
        <p:pic>
          <p:nvPicPr>
            <p:cNvPr id="273" name="Picture 27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747995" y="3455758"/>
              <a:ext cx="715108" cy="510794"/>
            </a:xfrm>
            <a:prstGeom prst="rect">
              <a:avLst/>
            </a:prstGeom>
          </p:spPr>
        </p:pic>
        <p:pic>
          <p:nvPicPr>
            <p:cNvPr id="274" name="Picture 27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747995" y="3973746"/>
              <a:ext cx="715108" cy="510794"/>
            </a:xfrm>
            <a:prstGeom prst="rect">
              <a:avLst/>
            </a:prstGeom>
          </p:spPr>
        </p:pic>
        <p:pic>
          <p:nvPicPr>
            <p:cNvPr id="275" name="Picture 27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747995" y="4491734"/>
              <a:ext cx="715108" cy="510794"/>
            </a:xfrm>
            <a:prstGeom prst="rect">
              <a:avLst/>
            </a:prstGeom>
          </p:spPr>
        </p:pic>
        <p:pic>
          <p:nvPicPr>
            <p:cNvPr id="276" name="Picture 27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747995" y="5009722"/>
              <a:ext cx="715108" cy="510794"/>
            </a:xfrm>
            <a:prstGeom prst="rect">
              <a:avLst/>
            </a:prstGeom>
          </p:spPr>
        </p:pic>
        <p:pic>
          <p:nvPicPr>
            <p:cNvPr id="277" name="Picture 27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747995" y="5527710"/>
              <a:ext cx="715108" cy="510794"/>
            </a:xfrm>
            <a:prstGeom prst="rect">
              <a:avLst/>
            </a:prstGeom>
          </p:spPr>
        </p:pic>
      </p:grpSp>
      <p:grpSp>
        <p:nvGrpSpPr>
          <p:cNvPr id="77" name="Group 76"/>
          <p:cNvGrpSpPr/>
          <p:nvPr/>
        </p:nvGrpSpPr>
        <p:grpSpPr>
          <a:xfrm>
            <a:off x="12515113" y="1464045"/>
            <a:ext cx="194622" cy="4463602"/>
            <a:chOff x="8944480" y="1449426"/>
            <a:chExt cx="194622" cy="4463602"/>
          </a:xfrm>
        </p:grpSpPr>
        <p:sp>
          <p:nvSpPr>
            <p:cNvPr id="287" name="Freeform 286"/>
            <p:cNvSpPr>
              <a:spLocks noChangeAspect="1"/>
            </p:cNvSpPr>
            <p:nvPr/>
          </p:nvSpPr>
          <p:spPr bwMode="auto">
            <a:xfrm>
              <a:off x="8944480" y="1449426"/>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88" name="Freeform 287"/>
            <p:cNvSpPr>
              <a:spLocks noChangeAspect="1"/>
            </p:cNvSpPr>
            <p:nvPr/>
          </p:nvSpPr>
          <p:spPr bwMode="auto">
            <a:xfrm>
              <a:off x="8944480" y="196060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89" name="Freeform 288"/>
            <p:cNvSpPr>
              <a:spLocks noChangeAspect="1"/>
            </p:cNvSpPr>
            <p:nvPr/>
          </p:nvSpPr>
          <p:spPr bwMode="auto">
            <a:xfrm>
              <a:off x="8944480" y="2471778"/>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90" name="Freeform 289"/>
            <p:cNvSpPr>
              <a:spLocks noChangeAspect="1"/>
            </p:cNvSpPr>
            <p:nvPr/>
          </p:nvSpPr>
          <p:spPr bwMode="auto">
            <a:xfrm>
              <a:off x="8944480" y="2994677"/>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91" name="Freeform 290"/>
            <p:cNvSpPr>
              <a:spLocks noChangeAspect="1"/>
            </p:cNvSpPr>
            <p:nvPr/>
          </p:nvSpPr>
          <p:spPr bwMode="auto">
            <a:xfrm>
              <a:off x="8944480" y="3517576"/>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92" name="Freeform 291"/>
            <p:cNvSpPr>
              <a:spLocks noChangeAspect="1"/>
            </p:cNvSpPr>
            <p:nvPr/>
          </p:nvSpPr>
          <p:spPr bwMode="auto">
            <a:xfrm>
              <a:off x="8944480" y="4028752"/>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93" name="Freeform 292"/>
            <p:cNvSpPr>
              <a:spLocks noChangeAspect="1"/>
            </p:cNvSpPr>
            <p:nvPr/>
          </p:nvSpPr>
          <p:spPr bwMode="auto">
            <a:xfrm>
              <a:off x="8944480" y="4551651"/>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94" name="Freeform 293"/>
            <p:cNvSpPr>
              <a:spLocks noChangeAspect="1"/>
            </p:cNvSpPr>
            <p:nvPr/>
          </p:nvSpPr>
          <p:spPr bwMode="auto">
            <a:xfrm>
              <a:off x="8944480" y="5074550"/>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295" name="Freeform 294"/>
            <p:cNvSpPr>
              <a:spLocks noChangeAspect="1"/>
            </p:cNvSpPr>
            <p:nvPr/>
          </p:nvSpPr>
          <p:spPr bwMode="auto">
            <a:xfrm>
              <a:off x="8944480" y="5585726"/>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grpSp>
        <p:nvGrpSpPr>
          <p:cNvPr id="67" name="Group 66"/>
          <p:cNvGrpSpPr/>
          <p:nvPr/>
        </p:nvGrpSpPr>
        <p:grpSpPr>
          <a:xfrm>
            <a:off x="13171017" y="1398425"/>
            <a:ext cx="715108" cy="4654698"/>
            <a:chOff x="9600384" y="1383806"/>
            <a:chExt cx="715108" cy="4654698"/>
          </a:xfrm>
        </p:grpSpPr>
        <p:pic>
          <p:nvPicPr>
            <p:cNvPr id="296" name="Picture 29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600384" y="1383806"/>
              <a:ext cx="715108" cy="510794"/>
            </a:xfrm>
            <a:prstGeom prst="rect">
              <a:avLst/>
            </a:prstGeom>
          </p:spPr>
        </p:pic>
        <p:pic>
          <p:nvPicPr>
            <p:cNvPr id="297" name="Picture 29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600384" y="1901794"/>
              <a:ext cx="715108" cy="510794"/>
            </a:xfrm>
            <a:prstGeom prst="rect">
              <a:avLst/>
            </a:prstGeom>
          </p:spPr>
        </p:pic>
        <p:pic>
          <p:nvPicPr>
            <p:cNvPr id="298" name="Picture 29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600384" y="2419782"/>
              <a:ext cx="715108" cy="510794"/>
            </a:xfrm>
            <a:prstGeom prst="rect">
              <a:avLst/>
            </a:prstGeom>
          </p:spPr>
        </p:pic>
        <p:pic>
          <p:nvPicPr>
            <p:cNvPr id="299" name="Picture 298"/>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600384" y="2937770"/>
              <a:ext cx="715108" cy="510794"/>
            </a:xfrm>
            <a:prstGeom prst="rect">
              <a:avLst/>
            </a:prstGeom>
          </p:spPr>
        </p:pic>
        <p:pic>
          <p:nvPicPr>
            <p:cNvPr id="300" name="Picture 29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600384" y="3455758"/>
              <a:ext cx="715108" cy="510794"/>
            </a:xfrm>
            <a:prstGeom prst="rect">
              <a:avLst/>
            </a:prstGeom>
          </p:spPr>
        </p:pic>
        <p:pic>
          <p:nvPicPr>
            <p:cNvPr id="301" name="Picture 30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600384" y="3973746"/>
              <a:ext cx="715108" cy="510794"/>
            </a:xfrm>
            <a:prstGeom prst="rect">
              <a:avLst/>
            </a:prstGeom>
          </p:spPr>
        </p:pic>
        <p:pic>
          <p:nvPicPr>
            <p:cNvPr id="302" name="Picture 30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600384" y="4491734"/>
              <a:ext cx="715108" cy="510794"/>
            </a:xfrm>
            <a:prstGeom prst="rect">
              <a:avLst/>
            </a:prstGeom>
          </p:spPr>
        </p:pic>
        <p:pic>
          <p:nvPicPr>
            <p:cNvPr id="303" name="Picture 30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600384" y="5009722"/>
              <a:ext cx="715108" cy="510794"/>
            </a:xfrm>
            <a:prstGeom prst="rect">
              <a:avLst/>
            </a:prstGeom>
          </p:spPr>
        </p:pic>
        <p:pic>
          <p:nvPicPr>
            <p:cNvPr id="304" name="Picture 30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600384" y="5527710"/>
              <a:ext cx="715108" cy="510794"/>
            </a:xfrm>
            <a:prstGeom prst="rect">
              <a:avLst/>
            </a:prstGeom>
          </p:spPr>
        </p:pic>
      </p:grpSp>
      <p:grpSp>
        <p:nvGrpSpPr>
          <p:cNvPr id="78" name="Group 77"/>
          <p:cNvGrpSpPr/>
          <p:nvPr/>
        </p:nvGrpSpPr>
        <p:grpSpPr>
          <a:xfrm>
            <a:off x="13369118" y="1461434"/>
            <a:ext cx="194622" cy="4463602"/>
            <a:chOff x="9798485" y="1446815"/>
            <a:chExt cx="194622" cy="4463602"/>
          </a:xfrm>
        </p:grpSpPr>
        <p:sp>
          <p:nvSpPr>
            <p:cNvPr id="314" name="Freeform 313"/>
            <p:cNvSpPr>
              <a:spLocks noChangeAspect="1"/>
            </p:cNvSpPr>
            <p:nvPr/>
          </p:nvSpPr>
          <p:spPr bwMode="auto">
            <a:xfrm>
              <a:off x="9798485" y="1446815"/>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315" name="Freeform 314"/>
            <p:cNvSpPr>
              <a:spLocks noChangeAspect="1"/>
            </p:cNvSpPr>
            <p:nvPr/>
          </p:nvSpPr>
          <p:spPr bwMode="auto">
            <a:xfrm>
              <a:off x="9798485" y="1957991"/>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316" name="Freeform 315"/>
            <p:cNvSpPr>
              <a:spLocks noChangeAspect="1"/>
            </p:cNvSpPr>
            <p:nvPr/>
          </p:nvSpPr>
          <p:spPr bwMode="auto">
            <a:xfrm>
              <a:off x="9798485" y="2469167"/>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317" name="Freeform 316"/>
            <p:cNvSpPr>
              <a:spLocks noChangeAspect="1"/>
            </p:cNvSpPr>
            <p:nvPr/>
          </p:nvSpPr>
          <p:spPr bwMode="auto">
            <a:xfrm>
              <a:off x="9798485" y="2992066"/>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318" name="Freeform 317"/>
            <p:cNvSpPr>
              <a:spLocks noChangeAspect="1"/>
            </p:cNvSpPr>
            <p:nvPr/>
          </p:nvSpPr>
          <p:spPr bwMode="auto">
            <a:xfrm>
              <a:off x="9798485" y="3514965"/>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319" name="Freeform 318"/>
            <p:cNvSpPr>
              <a:spLocks noChangeAspect="1"/>
            </p:cNvSpPr>
            <p:nvPr/>
          </p:nvSpPr>
          <p:spPr bwMode="auto">
            <a:xfrm>
              <a:off x="9798485" y="4026141"/>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320" name="Freeform 319"/>
            <p:cNvSpPr>
              <a:spLocks noChangeAspect="1"/>
            </p:cNvSpPr>
            <p:nvPr/>
          </p:nvSpPr>
          <p:spPr bwMode="auto">
            <a:xfrm>
              <a:off x="9798485" y="4549040"/>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321" name="Freeform 320"/>
            <p:cNvSpPr>
              <a:spLocks noChangeAspect="1"/>
            </p:cNvSpPr>
            <p:nvPr/>
          </p:nvSpPr>
          <p:spPr bwMode="auto">
            <a:xfrm>
              <a:off x="9798485" y="5071939"/>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322" name="Freeform 321"/>
            <p:cNvSpPr>
              <a:spLocks noChangeAspect="1"/>
            </p:cNvSpPr>
            <p:nvPr/>
          </p:nvSpPr>
          <p:spPr bwMode="auto">
            <a:xfrm>
              <a:off x="9798485" y="5583115"/>
              <a:ext cx="194622" cy="327302"/>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sp>
        <p:nvSpPr>
          <p:cNvPr id="334" name="Rectangle 333"/>
          <p:cNvSpPr/>
          <p:nvPr/>
        </p:nvSpPr>
        <p:spPr bwMode="auto">
          <a:xfrm>
            <a:off x="5359902" y="1162483"/>
            <a:ext cx="8562288" cy="5229489"/>
          </a:xfrm>
          <a:prstGeom prst="rect">
            <a:avLst/>
          </a:prstGeom>
          <a:gradFill flip="none" rotWithShape="1">
            <a:gsLst>
              <a:gs pos="0">
                <a:schemeClr val="bg1">
                  <a:alpha val="33000"/>
                </a:schemeClr>
              </a:gs>
              <a:gs pos="50000">
                <a:schemeClr val="bg1">
                  <a:alpha val="80000"/>
                </a:schemeClr>
              </a:gs>
              <a:gs pos="62000">
                <a:schemeClr val="bg1">
                  <a:alpha val="90000"/>
                </a:schemeClr>
              </a:gs>
              <a:gs pos="100000">
                <a:schemeClr val="bg1"/>
              </a:gs>
            </a:gsLst>
            <a:lin ang="0" scaled="1"/>
            <a:tileRect/>
          </a:gra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grpSp>
        <p:nvGrpSpPr>
          <p:cNvPr id="305" name="Group 304"/>
          <p:cNvGrpSpPr/>
          <p:nvPr/>
        </p:nvGrpSpPr>
        <p:grpSpPr>
          <a:xfrm>
            <a:off x="458197" y="1926886"/>
            <a:ext cx="4594604" cy="3661938"/>
            <a:chOff x="7041111" y="2201400"/>
            <a:chExt cx="2846287" cy="2358694"/>
          </a:xfrm>
        </p:grpSpPr>
        <p:grpSp>
          <p:nvGrpSpPr>
            <p:cNvPr id="306" name="Group 305"/>
            <p:cNvGrpSpPr/>
            <p:nvPr/>
          </p:nvGrpSpPr>
          <p:grpSpPr>
            <a:xfrm>
              <a:off x="8830714" y="3143457"/>
              <a:ext cx="270201" cy="582069"/>
              <a:chOff x="3066136" y="2755195"/>
              <a:chExt cx="432048" cy="951161"/>
            </a:xfrm>
          </p:grpSpPr>
          <p:pic>
            <p:nvPicPr>
              <p:cNvPr id="329" name="Picture 32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0246923">
                <a:off x="3066136" y="2755195"/>
                <a:ext cx="432048" cy="291924"/>
              </a:xfrm>
              <a:prstGeom prst="rect">
                <a:avLst/>
              </a:prstGeom>
            </p:spPr>
          </p:pic>
          <p:pic>
            <p:nvPicPr>
              <p:cNvPr id="330" name="Picture 32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353077" flipV="1">
                <a:off x="3066136" y="3414432"/>
                <a:ext cx="432048" cy="291924"/>
              </a:xfrm>
              <a:prstGeom prst="rect">
                <a:avLst/>
              </a:prstGeom>
            </p:spPr>
          </p:pic>
        </p:grpSp>
        <p:grpSp>
          <p:nvGrpSpPr>
            <p:cNvPr id="307" name="Group 306"/>
            <p:cNvGrpSpPr/>
            <p:nvPr/>
          </p:nvGrpSpPr>
          <p:grpSpPr>
            <a:xfrm flipH="1">
              <a:off x="7844282" y="3143457"/>
              <a:ext cx="270201" cy="582069"/>
              <a:chOff x="3066136" y="2755195"/>
              <a:chExt cx="432048" cy="951161"/>
            </a:xfrm>
          </p:grpSpPr>
          <p:pic>
            <p:nvPicPr>
              <p:cNvPr id="327" name="Picture 3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20246923">
                <a:off x="3066136" y="2755195"/>
                <a:ext cx="432048" cy="291924"/>
              </a:xfrm>
              <a:prstGeom prst="rect">
                <a:avLst/>
              </a:prstGeom>
            </p:spPr>
          </p:pic>
          <p:pic>
            <p:nvPicPr>
              <p:cNvPr id="328" name="Picture 3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353077" flipV="1">
                <a:off x="3066136" y="3414432"/>
                <a:ext cx="432048" cy="291924"/>
              </a:xfrm>
              <a:prstGeom prst="rect">
                <a:avLst/>
              </a:prstGeom>
            </p:spPr>
          </p:pic>
        </p:grpSp>
        <p:pic>
          <p:nvPicPr>
            <p:cNvPr id="308" name="Picture 30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5400000" flipH="1">
              <a:off x="8343889" y="2847591"/>
              <a:ext cx="264395" cy="182568"/>
            </a:xfrm>
            <a:prstGeom prst="rect">
              <a:avLst/>
            </a:prstGeom>
          </p:spPr>
        </p:pic>
        <p:pic>
          <p:nvPicPr>
            <p:cNvPr id="309" name="Picture 30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rot="16200000" flipH="1">
              <a:off x="8343889" y="3817038"/>
              <a:ext cx="264395" cy="182568"/>
            </a:xfrm>
            <a:prstGeom prst="rect">
              <a:avLst/>
            </a:prstGeom>
          </p:spPr>
        </p:pic>
        <p:sp>
          <p:nvSpPr>
            <p:cNvPr id="310" name="TextBox 309"/>
            <p:cNvSpPr txBox="1"/>
            <p:nvPr/>
          </p:nvSpPr>
          <p:spPr>
            <a:xfrm>
              <a:off x="8308293" y="3519895"/>
              <a:ext cx="335589" cy="122188"/>
            </a:xfrm>
            <a:prstGeom prst="rect">
              <a:avLst/>
            </a:prstGeom>
            <a:noFill/>
          </p:spPr>
          <p:txBody>
            <a:bodyPr wrap="none" lIns="0" tIns="0" rIns="0" bIns="0" rtlCol="0">
              <a:noAutofit/>
            </a:bodyPr>
            <a:lstStyle/>
            <a:p>
              <a:pPr algn="ctr">
                <a:lnSpc>
                  <a:spcPct val="90000"/>
                </a:lnSpc>
              </a:pPr>
              <a:r>
                <a:rPr lang="en-US" sz="1000" dirty="0">
                  <a:solidFill>
                    <a:schemeClr val="bg1"/>
                  </a:solidFill>
                </a:rPr>
                <a:t>Server</a:t>
              </a:r>
            </a:p>
          </p:txBody>
        </p:sp>
        <p:pic>
          <p:nvPicPr>
            <p:cNvPr id="311" name="Picture 31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58660" y="3172030"/>
              <a:ext cx="627810" cy="530926"/>
            </a:xfrm>
            <a:prstGeom prst="rect">
              <a:avLst/>
            </a:prstGeom>
          </p:spPr>
        </p:pic>
        <p:pic>
          <p:nvPicPr>
            <p:cNvPr id="312" name="Picture 31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166708" y="2201400"/>
              <a:ext cx="640080" cy="457200"/>
            </a:xfrm>
            <a:prstGeom prst="rect">
              <a:avLst/>
            </a:prstGeom>
          </p:spPr>
        </p:pic>
        <p:pic>
          <p:nvPicPr>
            <p:cNvPr id="313" name="Picture 31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247318" y="2842473"/>
              <a:ext cx="640080" cy="457200"/>
            </a:xfrm>
            <a:prstGeom prst="rect">
              <a:avLst/>
            </a:prstGeom>
          </p:spPr>
        </p:pic>
        <p:pic>
          <p:nvPicPr>
            <p:cNvPr id="323" name="Picture 32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247318" y="3679722"/>
              <a:ext cx="640080" cy="457200"/>
            </a:xfrm>
            <a:prstGeom prst="rect">
              <a:avLst/>
            </a:prstGeom>
          </p:spPr>
        </p:pic>
        <p:pic>
          <p:nvPicPr>
            <p:cNvPr id="324" name="Picture 32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225960" y="4102894"/>
              <a:ext cx="640080" cy="457200"/>
            </a:xfrm>
            <a:prstGeom prst="rect">
              <a:avLst/>
            </a:prstGeom>
          </p:spPr>
        </p:pic>
        <p:pic>
          <p:nvPicPr>
            <p:cNvPr id="325" name="Picture 32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041111" y="3679722"/>
              <a:ext cx="640080" cy="457200"/>
            </a:xfrm>
            <a:prstGeom prst="rect">
              <a:avLst/>
            </a:prstGeom>
          </p:spPr>
        </p:pic>
        <p:pic>
          <p:nvPicPr>
            <p:cNvPr id="326" name="Picture 3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057799" y="2806677"/>
              <a:ext cx="640080" cy="457200"/>
            </a:xfrm>
            <a:prstGeom prst="rect">
              <a:avLst/>
            </a:prstGeom>
          </p:spPr>
        </p:pic>
      </p:grpSp>
      <p:sp>
        <p:nvSpPr>
          <p:cNvPr id="331" name="Freeform 330"/>
          <p:cNvSpPr>
            <a:spLocks noChangeAspect="1"/>
          </p:cNvSpPr>
          <p:nvPr/>
        </p:nvSpPr>
        <p:spPr bwMode="auto">
          <a:xfrm>
            <a:off x="2431011" y="3549561"/>
            <a:ext cx="348375" cy="585873"/>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3" name="TextBox 2"/>
          <p:cNvSpPr txBox="1"/>
          <p:nvPr/>
        </p:nvSpPr>
        <p:spPr>
          <a:xfrm>
            <a:off x="5307090" y="3454061"/>
            <a:ext cx="1603493" cy="646331"/>
          </a:xfrm>
          <a:prstGeom prst="rect">
            <a:avLst/>
          </a:prstGeom>
          <a:noFill/>
        </p:spPr>
        <p:txBody>
          <a:bodyPr wrap="square" rtlCol="0">
            <a:spAutoFit/>
          </a:bodyPr>
          <a:lstStyle/>
          <a:p>
            <a:r>
              <a:rPr lang="en-US" sz="3600" b="1" dirty="0"/>
              <a:t>VS</a:t>
            </a:r>
          </a:p>
        </p:txBody>
      </p:sp>
    </p:spTree>
    <p:extLst>
      <p:ext uri="{BB962C8B-B14F-4D97-AF65-F5344CB8AC3E}">
        <p14:creationId xmlns:p14="http://schemas.microsoft.com/office/powerpoint/2010/main" val="20910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1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20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10" presetClass="entr" presetSubtype="0" fill="hold" nodeType="withEffect">
                                  <p:stCondLst>
                                    <p:cond delay="40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5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60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70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10" presetClass="entr" presetSubtype="0" fill="hold" nodeType="withEffect">
                                  <p:stCondLst>
                                    <p:cond delay="80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500"/>
                                        <p:tgtEl>
                                          <p:spTgt spid="65"/>
                                        </p:tgtEl>
                                      </p:cBhvr>
                                    </p:animEffect>
                                  </p:childTnLst>
                                </p:cTn>
                              </p:par>
                              <p:par>
                                <p:cTn id="32" presetID="10" presetClass="entr" presetSubtype="0" fill="hold" nodeType="withEffect">
                                  <p:stCondLst>
                                    <p:cond delay="90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nodeType="withEffect">
                                  <p:stCondLst>
                                    <p:cond delay="10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nodeType="withEffect">
                                  <p:stCondLst>
                                    <p:cond delay="10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childTnLst>
                                </p:cTn>
                              </p:par>
                              <p:par>
                                <p:cTn id="45" presetID="10" presetClass="entr" presetSubtype="0" fill="hold" nodeType="withEffect">
                                  <p:stCondLst>
                                    <p:cond delay="20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par>
                                <p:cTn id="48" presetID="10" presetClass="entr" presetSubtype="0" fill="hold" nodeType="withEffect">
                                  <p:stCondLst>
                                    <p:cond delay="30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par>
                                <p:cTn id="51" presetID="10" presetClass="entr" presetSubtype="0" fill="hold" nodeType="withEffect">
                                  <p:stCondLst>
                                    <p:cond delay="40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500"/>
                                        <p:tgtEl>
                                          <p:spTgt spid="72"/>
                                        </p:tgtEl>
                                      </p:cBhvr>
                                    </p:animEffect>
                                  </p:childTnLst>
                                </p:cTn>
                              </p:par>
                              <p:par>
                                <p:cTn id="54" presetID="10" presetClass="entr" presetSubtype="0" fill="hold" nodeType="withEffect">
                                  <p:stCondLst>
                                    <p:cond delay="50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500"/>
                                        <p:tgtEl>
                                          <p:spTgt spid="73"/>
                                        </p:tgtEl>
                                      </p:cBhvr>
                                    </p:animEffect>
                                  </p:childTnLst>
                                </p:cTn>
                              </p:par>
                              <p:par>
                                <p:cTn id="57" presetID="10" presetClass="entr" presetSubtype="0" fill="hold" nodeType="withEffect">
                                  <p:stCondLst>
                                    <p:cond delay="60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500"/>
                                        <p:tgtEl>
                                          <p:spTgt spid="74"/>
                                        </p:tgtEl>
                                      </p:cBhvr>
                                    </p:animEffect>
                                  </p:childTnLst>
                                </p:cTn>
                              </p:par>
                              <p:par>
                                <p:cTn id="60" presetID="10" presetClass="entr" presetSubtype="0" fill="hold" nodeType="withEffect">
                                  <p:stCondLst>
                                    <p:cond delay="700"/>
                                  </p:stCondLst>
                                  <p:childTnLst>
                                    <p:set>
                                      <p:cBhvr>
                                        <p:cTn id="61" dur="1" fill="hold">
                                          <p:stCondLst>
                                            <p:cond delay="0"/>
                                          </p:stCondLst>
                                        </p:cTn>
                                        <p:tgtEl>
                                          <p:spTgt spid="75"/>
                                        </p:tgtEl>
                                        <p:attrNameLst>
                                          <p:attrName>style.visibility</p:attrName>
                                        </p:attrNameLst>
                                      </p:cBhvr>
                                      <p:to>
                                        <p:strVal val="visible"/>
                                      </p:to>
                                    </p:set>
                                    <p:animEffect transition="in" filter="fade">
                                      <p:cBhvr>
                                        <p:cTn id="62" dur="500"/>
                                        <p:tgtEl>
                                          <p:spTgt spid="75"/>
                                        </p:tgtEl>
                                      </p:cBhvr>
                                    </p:animEffect>
                                  </p:childTnLst>
                                </p:cTn>
                              </p:par>
                              <p:par>
                                <p:cTn id="63" presetID="10" presetClass="entr" presetSubtype="0" fill="hold" nodeType="withEffect">
                                  <p:stCondLst>
                                    <p:cond delay="800"/>
                                  </p:stCondLst>
                                  <p:childTnLst>
                                    <p:set>
                                      <p:cBhvr>
                                        <p:cTn id="64" dur="1" fill="hold">
                                          <p:stCondLst>
                                            <p:cond delay="0"/>
                                          </p:stCondLst>
                                        </p:cTn>
                                        <p:tgtEl>
                                          <p:spTgt spid="76"/>
                                        </p:tgtEl>
                                        <p:attrNameLst>
                                          <p:attrName>style.visibility</p:attrName>
                                        </p:attrNameLst>
                                      </p:cBhvr>
                                      <p:to>
                                        <p:strVal val="visible"/>
                                      </p:to>
                                    </p:set>
                                    <p:animEffect transition="in" filter="fade">
                                      <p:cBhvr>
                                        <p:cTn id="65" dur="500"/>
                                        <p:tgtEl>
                                          <p:spTgt spid="76"/>
                                        </p:tgtEl>
                                      </p:cBhvr>
                                    </p:animEffect>
                                  </p:childTnLst>
                                </p:cTn>
                              </p:par>
                              <p:par>
                                <p:cTn id="66" presetID="10" presetClass="entr" presetSubtype="0" fill="hold" nodeType="withEffect">
                                  <p:stCondLst>
                                    <p:cond delay="90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500"/>
                                        <p:tgtEl>
                                          <p:spTgt spid="77"/>
                                        </p:tgtEl>
                                      </p:cBhvr>
                                    </p:animEffect>
                                  </p:childTnLst>
                                </p:cTn>
                              </p:par>
                              <p:par>
                                <p:cTn id="69" presetID="10" presetClass="entr" presetSubtype="0" fill="hold" nodeType="withEffect">
                                  <p:stCondLst>
                                    <p:cond delay="100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childTnLst>
                          </p:cTn>
                        </p:par>
                        <p:par>
                          <p:cTn id="72" fill="hold">
                            <p:stCondLst>
                              <p:cond delay="3000"/>
                            </p:stCondLst>
                            <p:childTnLst>
                              <p:par>
                                <p:cTn id="73" presetID="10" presetClass="entr" presetSubtype="0" fill="hold" grpId="0" nodeType="afterEffect">
                                  <p:stCondLst>
                                    <p:cond delay="500"/>
                                  </p:stCondLst>
                                  <p:childTnLst>
                                    <p:set>
                                      <p:cBhvr>
                                        <p:cTn id="74" dur="1" fill="hold">
                                          <p:stCondLst>
                                            <p:cond delay="0"/>
                                          </p:stCondLst>
                                        </p:cTn>
                                        <p:tgtEl>
                                          <p:spTgt spid="334"/>
                                        </p:tgtEl>
                                        <p:attrNameLst>
                                          <p:attrName>style.visibility</p:attrName>
                                        </p:attrNameLst>
                                      </p:cBhvr>
                                      <p:to>
                                        <p:strVal val="visible"/>
                                      </p:to>
                                    </p:set>
                                    <p:animEffect transition="in" filter="fade">
                                      <p:cBhvr>
                                        <p:cTn id="75" dur="500"/>
                                        <p:tgtEl>
                                          <p:spTgt spid="334"/>
                                        </p:tgtEl>
                                      </p:cBhvr>
                                    </p:animEffect>
                                  </p:childTnLst>
                                </p:cTn>
                              </p:par>
                            </p:childTnLst>
                          </p:cTn>
                        </p:par>
                        <p:par>
                          <p:cTn id="76" fill="hold">
                            <p:stCondLst>
                              <p:cond delay="4000"/>
                            </p:stCondLst>
                            <p:childTnLst>
                              <p:par>
                                <p:cTn id="77" presetID="10" presetClass="entr" presetSubtype="0" fill="hold" grpId="1" nodeType="afterEffect">
                                  <p:stCondLst>
                                    <p:cond delay="1000"/>
                                  </p:stCondLst>
                                  <p:childTnLst>
                                    <p:set>
                                      <p:cBhvr>
                                        <p:cTn id="78" dur="1" fill="hold">
                                          <p:stCondLst>
                                            <p:cond delay="0"/>
                                          </p:stCondLst>
                                        </p:cTn>
                                        <p:tgtEl>
                                          <p:spTgt spid="331"/>
                                        </p:tgtEl>
                                        <p:attrNameLst>
                                          <p:attrName>style.visibility</p:attrName>
                                        </p:attrNameLst>
                                      </p:cBhvr>
                                      <p:to>
                                        <p:strVal val="visible"/>
                                      </p:to>
                                    </p:set>
                                    <p:animEffect transition="in" filter="fade">
                                      <p:cBhvr>
                                        <p:cTn id="79" dur="500"/>
                                        <p:tgtEl>
                                          <p:spTgt spid="3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0" nodeType="clickEffect">
                                  <p:stCondLst>
                                    <p:cond delay="0"/>
                                  </p:stCondLst>
                                  <p:childTnLst>
                                    <p:animEffect transition="out" filter="fade">
                                      <p:cBhvr>
                                        <p:cTn id="83" dur="500"/>
                                        <p:tgtEl>
                                          <p:spTgt spid="331"/>
                                        </p:tgtEl>
                                      </p:cBhvr>
                                    </p:animEffect>
                                    <p:set>
                                      <p:cBhvr>
                                        <p:cTn id="84" dur="1" fill="hold">
                                          <p:stCondLst>
                                            <p:cond delay="499"/>
                                          </p:stCondLst>
                                        </p:cTn>
                                        <p:tgtEl>
                                          <p:spTgt spid="3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1" grpId="0" animBg="1"/>
      <p:bldP spid="331"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Flexible usage license model vs. a per robot model</a:t>
            </a:r>
          </a:p>
        </p:txBody>
      </p:sp>
      <p:sp>
        <p:nvSpPr>
          <p:cNvPr id="3" name="Content Placeholder 2"/>
          <p:cNvSpPr>
            <a:spLocks noGrp="1"/>
          </p:cNvSpPr>
          <p:nvPr>
            <p:ph idx="1"/>
          </p:nvPr>
        </p:nvSpPr>
        <p:spPr>
          <a:xfrm>
            <a:off x="609600" y="1254369"/>
            <a:ext cx="10972800" cy="4927356"/>
          </a:xfrm>
        </p:spPr>
        <p:txBody>
          <a:bodyPr>
            <a:normAutofit/>
          </a:bodyPr>
          <a:lstStyle/>
          <a:p>
            <a:r>
              <a:rPr lang="en-US" sz="2400" dirty="0"/>
              <a:t>“Per-robot” licensing reduces RPA adoption after the initial projects</a:t>
            </a:r>
          </a:p>
          <a:p>
            <a:r>
              <a:rPr lang="en-US" sz="2400" dirty="0"/>
              <a:t>Cost of a “per robot” license eliminates the ROI for too many projects</a:t>
            </a:r>
          </a:p>
          <a:p>
            <a:r>
              <a:rPr lang="en-US" sz="2400" b="1" dirty="0"/>
              <a:t>With Kofax RPA you can…</a:t>
            </a:r>
          </a:p>
          <a:p>
            <a:endParaRPr lang="en-US" sz="2400" dirty="0"/>
          </a:p>
          <a:p>
            <a:endParaRPr lang="en-US" sz="2400" dirty="0"/>
          </a:p>
        </p:txBody>
      </p:sp>
      <p:sp>
        <p:nvSpPr>
          <p:cNvPr id="6" name="Rectangle 5"/>
          <p:cNvSpPr/>
          <p:nvPr/>
        </p:nvSpPr>
        <p:spPr bwMode="auto">
          <a:xfrm>
            <a:off x="7826330" y="3241666"/>
            <a:ext cx="3248009" cy="2576146"/>
          </a:xfrm>
          <a:prstGeom prst="rect">
            <a:avLst/>
          </a:prstGeom>
          <a:solidFill>
            <a:srgbClr val="EE6920"/>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endParaRPr lang="en-US" sz="1400" dirty="0">
              <a:solidFill>
                <a:schemeClr val="bg1"/>
              </a:solidFill>
              <a:latin typeface="Arial" charset="0"/>
            </a:endParaRPr>
          </a:p>
          <a:p>
            <a:pPr algn="ctr" fontAlgn="base">
              <a:spcBef>
                <a:spcPct val="0"/>
              </a:spcBef>
              <a:spcAft>
                <a:spcPct val="0"/>
              </a:spcAft>
            </a:pPr>
            <a:r>
              <a:rPr lang="en-US" sz="2400" dirty="0">
                <a:solidFill>
                  <a:schemeClr val="bg1"/>
                </a:solidFill>
                <a:latin typeface="Arial" charset="0"/>
              </a:rPr>
              <a:t>Automate many </a:t>
            </a:r>
          </a:p>
          <a:p>
            <a:pPr algn="ctr" fontAlgn="base">
              <a:spcBef>
                <a:spcPct val="0"/>
              </a:spcBef>
              <a:spcAft>
                <a:spcPct val="0"/>
              </a:spcAft>
            </a:pPr>
            <a:r>
              <a:rPr lang="en-US" sz="2400" dirty="0">
                <a:solidFill>
                  <a:schemeClr val="bg1"/>
                </a:solidFill>
                <a:latin typeface="Arial" charset="0"/>
              </a:rPr>
              <a:t>more processes, because </a:t>
            </a:r>
            <a:r>
              <a:rPr lang="en-US" sz="3200" b="1" dirty="0">
                <a:solidFill>
                  <a:schemeClr val="bg1"/>
                </a:solidFill>
                <a:latin typeface="Arial" charset="0"/>
              </a:rPr>
              <a:t>ROI</a:t>
            </a:r>
            <a:r>
              <a:rPr lang="en-US" sz="3200" dirty="0">
                <a:solidFill>
                  <a:schemeClr val="bg1"/>
                </a:solidFill>
                <a:latin typeface="Arial" charset="0"/>
              </a:rPr>
              <a:t> </a:t>
            </a:r>
            <a:r>
              <a:rPr lang="en-US" sz="2400" dirty="0">
                <a:solidFill>
                  <a:schemeClr val="bg1"/>
                </a:solidFill>
                <a:latin typeface="Arial" charset="0"/>
              </a:rPr>
              <a:t>is achievable with </a:t>
            </a:r>
          </a:p>
          <a:p>
            <a:pPr algn="ctr" fontAlgn="base">
              <a:spcBef>
                <a:spcPct val="0"/>
              </a:spcBef>
              <a:spcAft>
                <a:spcPct val="0"/>
              </a:spcAft>
            </a:pPr>
            <a:r>
              <a:rPr lang="en-US" sz="2400" dirty="0">
                <a:solidFill>
                  <a:schemeClr val="bg1"/>
                </a:solidFill>
                <a:latin typeface="Arial" charset="0"/>
              </a:rPr>
              <a:t>Kofax RPA</a:t>
            </a:r>
            <a:endParaRPr lang="en-US" dirty="0">
              <a:solidFill>
                <a:schemeClr val="bg1"/>
              </a:solidFill>
              <a:latin typeface="Arial" charset="0"/>
            </a:endParaRPr>
          </a:p>
        </p:txBody>
      </p:sp>
      <p:grpSp>
        <p:nvGrpSpPr>
          <p:cNvPr id="7" name="Group 6"/>
          <p:cNvGrpSpPr/>
          <p:nvPr/>
        </p:nvGrpSpPr>
        <p:grpSpPr>
          <a:xfrm>
            <a:off x="1067256" y="3241666"/>
            <a:ext cx="3248009" cy="2576146"/>
            <a:chOff x="1067256" y="3276835"/>
            <a:chExt cx="3248009" cy="2576146"/>
          </a:xfrm>
        </p:grpSpPr>
        <p:sp>
          <p:nvSpPr>
            <p:cNvPr id="8" name="Rectangle 7"/>
            <p:cNvSpPr/>
            <p:nvPr/>
          </p:nvSpPr>
          <p:spPr bwMode="auto">
            <a:xfrm>
              <a:off x="1067256" y="3276835"/>
              <a:ext cx="3248009" cy="2576146"/>
            </a:xfrm>
            <a:prstGeom prst="rect">
              <a:avLst/>
            </a:prstGeom>
            <a:solidFill>
              <a:srgbClr val="6F439A"/>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bg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Deploy as many Kofax RPA robots</a:t>
              </a:r>
              <a:r>
                <a:rPr kumimoji="0" lang="en-US" sz="2400" b="0" i="0" u="none" strike="noStrike" cap="none" normalizeH="0" dirty="0">
                  <a:ln>
                    <a:noFill/>
                  </a:ln>
                  <a:solidFill>
                    <a:schemeClr val="bg1"/>
                  </a:solidFill>
                  <a:effectLst/>
                  <a:latin typeface="Arial" charset="0"/>
                </a:rPr>
                <a:t> as you need</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bg1"/>
                </a:solidFill>
                <a:effectLst/>
                <a:latin typeface="Arial" charset="0"/>
              </a:endParaRPr>
            </a:p>
          </p:txBody>
        </p:sp>
        <p:grpSp>
          <p:nvGrpSpPr>
            <p:cNvPr id="9" name="Group 8"/>
            <p:cNvGrpSpPr/>
            <p:nvPr/>
          </p:nvGrpSpPr>
          <p:grpSpPr>
            <a:xfrm>
              <a:off x="1897962" y="5023088"/>
              <a:ext cx="1628063" cy="483944"/>
              <a:chOff x="1897962" y="5135161"/>
              <a:chExt cx="1628063" cy="483944"/>
            </a:xfrm>
          </p:grpSpPr>
          <p:sp>
            <p:nvSpPr>
              <p:cNvPr id="10" name="Freeform 9"/>
              <p:cNvSpPr>
                <a:spLocks noChangeAspect="1"/>
              </p:cNvSpPr>
              <p:nvPr/>
            </p:nvSpPr>
            <p:spPr bwMode="auto">
              <a:xfrm>
                <a:off x="1897962" y="5135161"/>
                <a:ext cx="246806" cy="483944"/>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1" name="Freeform 10"/>
              <p:cNvSpPr>
                <a:spLocks noChangeAspect="1"/>
              </p:cNvSpPr>
              <p:nvPr/>
            </p:nvSpPr>
            <p:spPr bwMode="auto">
              <a:xfrm>
                <a:off x="2588590" y="5135161"/>
                <a:ext cx="246806" cy="483944"/>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sp>
            <p:nvSpPr>
              <p:cNvPr id="12" name="Freeform 11"/>
              <p:cNvSpPr>
                <a:spLocks noChangeAspect="1"/>
              </p:cNvSpPr>
              <p:nvPr/>
            </p:nvSpPr>
            <p:spPr bwMode="auto">
              <a:xfrm>
                <a:off x="3279219" y="5135161"/>
                <a:ext cx="246806" cy="483944"/>
              </a:xfrm>
              <a:custGeom>
                <a:avLst/>
                <a:gdLst>
                  <a:gd name="connsiteX0" fmla="*/ 251436 w 448097"/>
                  <a:gd name="connsiteY0" fmla="*/ 786310 h 873878"/>
                  <a:gd name="connsiteX1" fmla="*/ 374030 w 448097"/>
                  <a:gd name="connsiteY1" fmla="*/ 786310 h 873878"/>
                  <a:gd name="connsiteX2" fmla="*/ 374030 w 448097"/>
                  <a:gd name="connsiteY2" fmla="*/ 873878 h 873878"/>
                  <a:gd name="connsiteX3" fmla="*/ 251436 w 448097"/>
                  <a:gd name="connsiteY3" fmla="*/ 873878 h 873878"/>
                  <a:gd name="connsiteX4" fmla="*/ 74067 w 448097"/>
                  <a:gd name="connsiteY4" fmla="*/ 786310 h 873878"/>
                  <a:gd name="connsiteX5" fmla="*/ 196661 w 448097"/>
                  <a:gd name="connsiteY5" fmla="*/ 786310 h 873878"/>
                  <a:gd name="connsiteX6" fmla="*/ 196661 w 448097"/>
                  <a:gd name="connsiteY6" fmla="*/ 873878 h 873878"/>
                  <a:gd name="connsiteX7" fmla="*/ 74067 w 448097"/>
                  <a:gd name="connsiteY7" fmla="*/ 873878 h 873878"/>
                  <a:gd name="connsiteX8" fmla="*/ 251436 w 448097"/>
                  <a:gd name="connsiteY8" fmla="*/ 569330 h 873878"/>
                  <a:gd name="connsiteX9" fmla="*/ 342876 w 448097"/>
                  <a:gd name="connsiteY9" fmla="*/ 569330 h 873878"/>
                  <a:gd name="connsiteX10" fmla="*/ 342876 w 448097"/>
                  <a:gd name="connsiteY10" fmla="*/ 757160 h 873878"/>
                  <a:gd name="connsiteX11" fmla="*/ 251436 w 448097"/>
                  <a:gd name="connsiteY11" fmla="*/ 757160 h 873878"/>
                  <a:gd name="connsiteX12" fmla="*/ 105221 w 448097"/>
                  <a:gd name="connsiteY12" fmla="*/ 569330 h 873878"/>
                  <a:gd name="connsiteX13" fmla="*/ 196661 w 448097"/>
                  <a:gd name="connsiteY13" fmla="*/ 569330 h 873878"/>
                  <a:gd name="connsiteX14" fmla="*/ 196661 w 448097"/>
                  <a:gd name="connsiteY14" fmla="*/ 757160 h 873878"/>
                  <a:gd name="connsiteX15" fmla="*/ 105221 w 448097"/>
                  <a:gd name="connsiteY15" fmla="*/ 757160 h 873878"/>
                  <a:gd name="connsiteX16" fmla="*/ 374945 w 448097"/>
                  <a:gd name="connsiteY16" fmla="*/ 225899 h 873878"/>
                  <a:gd name="connsiteX17" fmla="*/ 448097 w 448097"/>
                  <a:gd name="connsiteY17" fmla="*/ 225899 h 873878"/>
                  <a:gd name="connsiteX18" fmla="*/ 448097 w 448097"/>
                  <a:gd name="connsiteY18" fmla="*/ 568573 h 873878"/>
                  <a:gd name="connsiteX19" fmla="*/ 374945 w 448097"/>
                  <a:gd name="connsiteY19" fmla="*/ 568573 h 873878"/>
                  <a:gd name="connsiteX20" fmla="*/ 0 w 448097"/>
                  <a:gd name="connsiteY20" fmla="*/ 225899 h 873878"/>
                  <a:gd name="connsiteX21" fmla="*/ 73152 w 448097"/>
                  <a:gd name="connsiteY21" fmla="*/ 225899 h 873878"/>
                  <a:gd name="connsiteX22" fmla="*/ 73152 w 448097"/>
                  <a:gd name="connsiteY22" fmla="*/ 568573 h 873878"/>
                  <a:gd name="connsiteX23" fmla="*/ 0 w 448097"/>
                  <a:gd name="connsiteY23" fmla="*/ 568573 h 873878"/>
                  <a:gd name="connsiteX24" fmla="*/ 105221 w 448097"/>
                  <a:gd name="connsiteY24" fmla="*/ 195322 h 873878"/>
                  <a:gd name="connsiteX25" fmla="*/ 342876 w 448097"/>
                  <a:gd name="connsiteY25" fmla="*/ 195322 h 873878"/>
                  <a:gd name="connsiteX26" fmla="*/ 342876 w 448097"/>
                  <a:gd name="connsiteY26" fmla="*/ 537801 h 873878"/>
                  <a:gd name="connsiteX27" fmla="*/ 105221 w 448097"/>
                  <a:gd name="connsiteY27" fmla="*/ 537801 h 873878"/>
                  <a:gd name="connsiteX28" fmla="*/ 127202 w 448097"/>
                  <a:gd name="connsiteY28" fmla="*/ 0 h 873878"/>
                  <a:gd name="connsiteX29" fmla="*/ 320894 w 448097"/>
                  <a:gd name="connsiteY29" fmla="*/ 0 h 873878"/>
                  <a:gd name="connsiteX30" fmla="*/ 320894 w 448097"/>
                  <a:gd name="connsiteY30" fmla="*/ 161410 h 873878"/>
                  <a:gd name="connsiteX31" fmla="*/ 127202 w 448097"/>
                  <a:gd name="connsiteY31" fmla="*/ 161410 h 8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097" h="873878">
                    <a:moveTo>
                      <a:pt x="251436" y="786310"/>
                    </a:moveTo>
                    <a:lnTo>
                      <a:pt x="374030" y="786310"/>
                    </a:lnTo>
                    <a:lnTo>
                      <a:pt x="374030" y="873878"/>
                    </a:lnTo>
                    <a:lnTo>
                      <a:pt x="251436" y="873878"/>
                    </a:lnTo>
                    <a:close/>
                    <a:moveTo>
                      <a:pt x="74067" y="786310"/>
                    </a:moveTo>
                    <a:lnTo>
                      <a:pt x="196661" y="786310"/>
                    </a:lnTo>
                    <a:lnTo>
                      <a:pt x="196661" y="873878"/>
                    </a:lnTo>
                    <a:lnTo>
                      <a:pt x="74067" y="873878"/>
                    </a:lnTo>
                    <a:close/>
                    <a:moveTo>
                      <a:pt x="251436" y="569330"/>
                    </a:moveTo>
                    <a:lnTo>
                      <a:pt x="342876" y="569330"/>
                    </a:lnTo>
                    <a:lnTo>
                      <a:pt x="342876" y="757160"/>
                    </a:lnTo>
                    <a:lnTo>
                      <a:pt x="251436" y="757160"/>
                    </a:lnTo>
                    <a:close/>
                    <a:moveTo>
                      <a:pt x="105221" y="569330"/>
                    </a:moveTo>
                    <a:lnTo>
                      <a:pt x="196661" y="569330"/>
                    </a:lnTo>
                    <a:lnTo>
                      <a:pt x="196661" y="757160"/>
                    </a:lnTo>
                    <a:lnTo>
                      <a:pt x="105221" y="757160"/>
                    </a:lnTo>
                    <a:close/>
                    <a:moveTo>
                      <a:pt x="374945" y="225899"/>
                    </a:moveTo>
                    <a:lnTo>
                      <a:pt x="448097" y="225899"/>
                    </a:lnTo>
                    <a:lnTo>
                      <a:pt x="448097" y="568573"/>
                    </a:lnTo>
                    <a:lnTo>
                      <a:pt x="374945" y="568573"/>
                    </a:lnTo>
                    <a:close/>
                    <a:moveTo>
                      <a:pt x="0" y="225899"/>
                    </a:moveTo>
                    <a:lnTo>
                      <a:pt x="73152" y="225899"/>
                    </a:lnTo>
                    <a:lnTo>
                      <a:pt x="73152" y="568573"/>
                    </a:lnTo>
                    <a:lnTo>
                      <a:pt x="0" y="568573"/>
                    </a:lnTo>
                    <a:close/>
                    <a:moveTo>
                      <a:pt x="105221" y="195322"/>
                    </a:moveTo>
                    <a:lnTo>
                      <a:pt x="342876" y="195322"/>
                    </a:lnTo>
                    <a:lnTo>
                      <a:pt x="342876" y="537801"/>
                    </a:lnTo>
                    <a:lnTo>
                      <a:pt x="105221" y="537801"/>
                    </a:lnTo>
                    <a:close/>
                    <a:moveTo>
                      <a:pt x="127202" y="0"/>
                    </a:moveTo>
                    <a:lnTo>
                      <a:pt x="320894" y="0"/>
                    </a:lnTo>
                    <a:lnTo>
                      <a:pt x="320894" y="161410"/>
                    </a:lnTo>
                    <a:lnTo>
                      <a:pt x="127202" y="161410"/>
                    </a:lnTo>
                    <a:close/>
                  </a:path>
                </a:pathLst>
              </a:custGeom>
              <a:solidFill>
                <a:schemeClr val="bg1"/>
              </a:solidFill>
              <a:ln w="3175" cap="flat" cmpd="sng" algn="ctr">
                <a:noFill/>
                <a:prstDash val="solid"/>
                <a:bevel/>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fontAlgn="base">
                  <a:spcBef>
                    <a:spcPct val="0"/>
                  </a:spcBef>
                  <a:spcAft>
                    <a:spcPct val="0"/>
                  </a:spcAft>
                </a:pPr>
                <a:endParaRPr lang="en-US" sz="1200">
                  <a:latin typeface="Arial" charset="0"/>
                </a:endParaRPr>
              </a:p>
            </p:txBody>
          </p:sp>
        </p:grpSp>
      </p:grpSp>
      <p:sp>
        <p:nvSpPr>
          <p:cNvPr id="14" name="Rectangle 13"/>
          <p:cNvSpPr/>
          <p:nvPr/>
        </p:nvSpPr>
        <p:spPr bwMode="auto">
          <a:xfrm>
            <a:off x="4446793" y="3241666"/>
            <a:ext cx="3248009" cy="2576146"/>
          </a:xfrm>
          <a:prstGeom prst="rect">
            <a:avLst/>
          </a:prstGeom>
          <a:solidFill>
            <a:srgbClr val="3D813D"/>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Design robots based</a:t>
            </a:r>
            <a:r>
              <a:rPr kumimoji="0" lang="en-US" sz="2400" b="0" i="0" u="none" strike="noStrike" cap="none" normalizeH="0" dirty="0">
                <a:ln>
                  <a:noFill/>
                </a:ln>
                <a:solidFill>
                  <a:schemeClr val="bg1"/>
                </a:solidFill>
                <a:effectLst/>
                <a:latin typeface="Arial" charset="0"/>
              </a:rPr>
              <a:t> on what’s best for the business…</a:t>
            </a:r>
          </a:p>
          <a:p>
            <a:pPr marL="0" marR="0" indent="0" algn="ctr" defTabSz="914400" rtl="0" eaLnBrk="1" fontAlgn="base" latinLnBrk="0" hangingPunct="1">
              <a:lnSpc>
                <a:spcPct val="100000"/>
              </a:lnSpc>
              <a:spcBef>
                <a:spcPct val="0"/>
              </a:spcBef>
              <a:spcAft>
                <a:spcPct val="0"/>
              </a:spcAft>
              <a:buClrTx/>
              <a:buSzTx/>
              <a:buFontTx/>
              <a:buNone/>
              <a:tabLst/>
            </a:pPr>
            <a:endParaRPr lang="en-US" sz="1600" dirty="0">
              <a:solidFill>
                <a:schemeClr val="bg1"/>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dirty="0">
                <a:ln>
                  <a:noFill/>
                </a:ln>
                <a:solidFill>
                  <a:schemeClr val="bg1"/>
                </a:solidFill>
                <a:effectLst/>
                <a:latin typeface="Arial" charset="0"/>
              </a:rPr>
              <a:t>No need to create huge, complex robots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b="1" i="0" u="none" strike="noStrike" cap="none" normalizeH="0" baseline="0" dirty="0">
              <a:ln>
                <a:noFill/>
              </a:ln>
              <a:solidFill>
                <a:schemeClr val="bg1"/>
              </a:solidFill>
              <a:effectLst/>
              <a:latin typeface="Arial" charset="0"/>
            </a:endParaRPr>
          </a:p>
        </p:txBody>
      </p:sp>
      <p:sp>
        <p:nvSpPr>
          <p:cNvPr id="4" name="Slide Number Placeholder 3">
            <a:extLst>
              <a:ext uri="{FF2B5EF4-FFF2-40B4-BE49-F238E27FC236}">
                <a16:creationId xmlns:a16="http://schemas.microsoft.com/office/drawing/2014/main" id="{B601BE83-8232-4307-987F-C1E891A7C87F}"/>
              </a:ext>
            </a:extLst>
          </p:cNvPr>
          <p:cNvSpPr>
            <a:spLocks noGrp="1"/>
          </p:cNvSpPr>
          <p:nvPr>
            <p:ph type="sldNum" sz="quarter" idx="12"/>
          </p:nvPr>
        </p:nvSpPr>
        <p:spPr/>
        <p:txBody>
          <a:bodyPr/>
          <a:lstStyle/>
          <a:p>
            <a:fld id="{71D586D2-677B-458F-B417-DB589973A882}" type="slidenum">
              <a:rPr lang="en-US" smtClean="0"/>
              <a:pPr/>
              <a:t>44</a:t>
            </a:fld>
            <a:endParaRPr lang="en-US" dirty="0"/>
          </a:p>
        </p:txBody>
      </p:sp>
    </p:spTree>
    <p:extLst>
      <p:ext uri="{BB962C8B-B14F-4D97-AF65-F5344CB8AC3E}">
        <p14:creationId xmlns:p14="http://schemas.microsoft.com/office/powerpoint/2010/main" val="244116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594795"/>
            <a:ext cx="10826152" cy="965648"/>
          </a:xfrm>
        </p:spPr>
        <p:txBody>
          <a:bodyPr/>
          <a:lstStyle/>
          <a:p>
            <a:r>
              <a:rPr lang="en-US" dirty="0"/>
              <a:t>What’s different about Kofax RPA?</a:t>
            </a:r>
          </a:p>
        </p:txBody>
      </p:sp>
      <p:sp>
        <p:nvSpPr>
          <p:cNvPr id="4" name="Slide Number Placeholder 3">
            <a:extLst>
              <a:ext uri="{FF2B5EF4-FFF2-40B4-BE49-F238E27FC236}">
                <a16:creationId xmlns:a16="http://schemas.microsoft.com/office/drawing/2014/main" id="{A90260AE-56BD-4E60-A06B-0DCBA4C80640}"/>
              </a:ext>
            </a:extLst>
          </p:cNvPr>
          <p:cNvSpPr>
            <a:spLocks noGrp="1"/>
          </p:cNvSpPr>
          <p:nvPr>
            <p:ph type="sldNum" sz="quarter" idx="10"/>
          </p:nvPr>
        </p:nvSpPr>
        <p:spPr/>
        <p:txBody>
          <a:bodyPr/>
          <a:lstStyle/>
          <a:p>
            <a:fld id="{71D586D2-677B-458F-B417-DB589973A882}" type="slidenum">
              <a:rPr lang="en-US" smtClean="0"/>
              <a:pPr/>
              <a:t>45</a:t>
            </a:fld>
            <a:endParaRPr lang="en-US" dirty="0"/>
          </a:p>
        </p:txBody>
      </p:sp>
      <p:sp>
        <p:nvSpPr>
          <p:cNvPr id="14" name="Text Placeholder 13">
            <a:extLst>
              <a:ext uri="{FF2B5EF4-FFF2-40B4-BE49-F238E27FC236}">
                <a16:creationId xmlns:a16="http://schemas.microsoft.com/office/drawing/2014/main" id="{3107006E-7018-483F-B013-31D082EF64E0}"/>
              </a:ext>
            </a:extLst>
          </p:cNvPr>
          <p:cNvSpPr>
            <a:spLocks noGrp="1"/>
          </p:cNvSpPr>
          <p:nvPr>
            <p:ph type="body" sz="quarter" idx="15"/>
          </p:nvPr>
        </p:nvSpPr>
        <p:spPr/>
        <p:txBody>
          <a:bodyPr/>
          <a:lstStyle/>
          <a:p>
            <a:endParaRPr lang="en-US"/>
          </a:p>
        </p:txBody>
      </p:sp>
      <p:sp>
        <p:nvSpPr>
          <p:cNvPr id="7" name="Snip Single Corner Rectangle 6"/>
          <p:cNvSpPr/>
          <p:nvPr/>
        </p:nvSpPr>
        <p:spPr bwMode="auto">
          <a:xfrm flipH="1">
            <a:off x="2622879" y="1584174"/>
            <a:ext cx="8125639" cy="790220"/>
          </a:xfrm>
          <a:prstGeom prst="snip1Rect">
            <a:avLst>
              <a:gd name="adj" fmla="val 0"/>
            </a:avLst>
          </a:prstGeom>
          <a:solidFill>
            <a:schemeClr val="accent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a:ln>
                  <a:noFill/>
                </a:ln>
                <a:solidFill>
                  <a:schemeClr val="bg2"/>
                </a:solidFill>
                <a:effectLst/>
                <a:latin typeface="Arial" charset="0"/>
              </a:rPr>
              <a:t> One design tool for </a:t>
            </a:r>
            <a:r>
              <a:rPr kumimoji="0" lang="en-US" sz="2400" i="0" u="none" strike="noStrike" cap="none" normalizeH="0" baseline="0" dirty="0" err="1">
                <a:ln>
                  <a:noFill/>
                </a:ln>
                <a:solidFill>
                  <a:schemeClr val="bg2"/>
                </a:solidFill>
                <a:effectLst/>
                <a:latin typeface="Arial" charset="0"/>
              </a:rPr>
              <a:t>dev</a:t>
            </a:r>
            <a:r>
              <a:rPr kumimoji="0" lang="en-US" sz="2400" i="0" u="none" strike="noStrike" cap="none" normalizeH="0" dirty="0">
                <a:ln>
                  <a:noFill/>
                </a:ln>
                <a:solidFill>
                  <a:schemeClr val="bg2"/>
                </a:solidFill>
                <a:effectLst/>
                <a:latin typeface="Arial" charset="0"/>
              </a:rPr>
              <a:t> </a:t>
            </a:r>
            <a:r>
              <a:rPr kumimoji="0" lang="en-US" sz="2400" i="0" u="sng" strike="noStrike" cap="none" normalizeH="0" dirty="0">
                <a:ln>
                  <a:noFill/>
                </a:ln>
                <a:solidFill>
                  <a:schemeClr val="bg2"/>
                </a:solidFill>
                <a:effectLst/>
                <a:latin typeface="Arial" charset="0"/>
              </a:rPr>
              <a:t>and</a:t>
            </a:r>
            <a:r>
              <a:rPr kumimoji="0" lang="en-US" sz="2400" i="0" u="none" strike="noStrike" cap="none" normalizeH="0" dirty="0">
                <a:ln>
                  <a:noFill/>
                </a:ln>
                <a:solidFill>
                  <a:schemeClr val="bg2"/>
                </a:solidFill>
                <a:effectLst/>
                <a:latin typeface="Arial" charset="0"/>
              </a:rPr>
              <a:t> test – no coding</a:t>
            </a:r>
            <a:endParaRPr kumimoji="0" lang="en-US" sz="2400" i="0" u="none" strike="noStrike" cap="none" normalizeH="0" baseline="0" dirty="0">
              <a:ln>
                <a:noFill/>
              </a:ln>
              <a:solidFill>
                <a:schemeClr val="bg2"/>
              </a:solidFill>
              <a:effectLst/>
              <a:latin typeface="Arial" charset="0"/>
            </a:endParaRPr>
          </a:p>
        </p:txBody>
      </p:sp>
      <p:sp>
        <p:nvSpPr>
          <p:cNvPr id="8" name="Snip Single Corner Rectangle 7"/>
          <p:cNvSpPr/>
          <p:nvPr/>
        </p:nvSpPr>
        <p:spPr bwMode="auto">
          <a:xfrm flipH="1">
            <a:off x="2622879" y="2448601"/>
            <a:ext cx="8125639" cy="790220"/>
          </a:xfrm>
          <a:prstGeom prst="snip1Rect">
            <a:avLst>
              <a:gd name="adj" fmla="val 0"/>
            </a:avLst>
          </a:prstGeom>
          <a:solidFill>
            <a:schemeClr val="accent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lang="en-US" sz="2400" dirty="0">
                <a:solidFill>
                  <a:schemeClr val="bg2"/>
                </a:solidFill>
                <a:latin typeface="Arial" charset="0"/>
              </a:rPr>
              <a:t> The most advanced web-based robotics</a:t>
            </a:r>
            <a:endParaRPr kumimoji="0" lang="en-US" sz="2400" i="0" u="none" strike="noStrike" cap="none" normalizeH="0" baseline="0" dirty="0">
              <a:ln>
                <a:noFill/>
              </a:ln>
              <a:solidFill>
                <a:schemeClr val="bg2"/>
              </a:solidFill>
              <a:effectLst/>
              <a:latin typeface="Arial" charset="0"/>
            </a:endParaRPr>
          </a:p>
        </p:txBody>
      </p:sp>
      <p:sp>
        <p:nvSpPr>
          <p:cNvPr id="9" name="Snip Single Corner Rectangle 8"/>
          <p:cNvSpPr/>
          <p:nvPr/>
        </p:nvSpPr>
        <p:spPr bwMode="auto">
          <a:xfrm flipH="1">
            <a:off x="2622879" y="3324751"/>
            <a:ext cx="8125639" cy="790220"/>
          </a:xfrm>
          <a:prstGeom prst="snip1Rect">
            <a:avLst>
              <a:gd name="adj" fmla="val 0"/>
            </a:avLst>
          </a:prstGeom>
          <a:solidFill>
            <a:schemeClr val="accent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spcBef>
                <a:spcPct val="0"/>
              </a:spcBef>
              <a:spcAft>
                <a:spcPct val="0"/>
              </a:spcAft>
            </a:pPr>
            <a:r>
              <a:rPr kumimoji="0" lang="en-US" sz="2400" i="0" u="none" strike="noStrike" cap="none" normalizeH="0" baseline="0" dirty="0">
                <a:ln>
                  <a:noFill/>
                </a:ln>
                <a:solidFill>
                  <a:schemeClr val="bg2"/>
                </a:solidFill>
                <a:effectLst/>
                <a:latin typeface="Arial" charset="0"/>
              </a:rPr>
              <a:t> </a:t>
            </a:r>
            <a:r>
              <a:rPr lang="en-US" sz="2400" dirty="0">
                <a:solidFill>
                  <a:schemeClr val="bg2"/>
                </a:solidFill>
                <a:latin typeface="Arial" charset="0"/>
              </a:rPr>
              <a:t>Smallest VDI footprint – dynamic bot </a:t>
            </a:r>
            <a:r>
              <a:rPr lang="en-US" sz="2400" dirty="0" err="1">
                <a:solidFill>
                  <a:schemeClr val="bg2"/>
                </a:solidFill>
                <a:latin typeface="Arial" charset="0"/>
              </a:rPr>
              <a:t>provisoning</a:t>
            </a:r>
            <a:endParaRPr kumimoji="0" lang="en-US" sz="2400" i="0" u="none" strike="noStrike" cap="none" normalizeH="0" baseline="0" dirty="0">
              <a:ln>
                <a:noFill/>
              </a:ln>
              <a:solidFill>
                <a:schemeClr val="bg2"/>
              </a:solidFill>
              <a:effectLst/>
              <a:latin typeface="Arial" charset="0"/>
            </a:endParaRPr>
          </a:p>
        </p:txBody>
      </p:sp>
      <p:sp>
        <p:nvSpPr>
          <p:cNvPr id="10" name="Snip Single Corner Rectangle 9"/>
          <p:cNvSpPr/>
          <p:nvPr/>
        </p:nvSpPr>
        <p:spPr bwMode="auto">
          <a:xfrm flipH="1">
            <a:off x="2622879" y="4200901"/>
            <a:ext cx="8125639" cy="790220"/>
          </a:xfrm>
          <a:prstGeom prst="snip1Rect">
            <a:avLst>
              <a:gd name="adj" fmla="val 0"/>
            </a:avLst>
          </a:prstGeom>
          <a:solidFill>
            <a:schemeClr val="accent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spcBef>
                <a:spcPct val="0"/>
              </a:spcBef>
              <a:spcAft>
                <a:spcPct val="0"/>
              </a:spcAft>
            </a:pPr>
            <a:r>
              <a:rPr lang="en-US" sz="2400" dirty="0">
                <a:solidFill>
                  <a:schemeClr val="bg2"/>
                </a:solidFill>
                <a:latin typeface="Arial" charset="0"/>
              </a:rPr>
              <a:t> Dynamic license utilization and unlimited robots</a:t>
            </a:r>
            <a:endParaRPr kumimoji="0" lang="en-US" sz="2400" i="0" u="none" strike="noStrike" cap="none" normalizeH="0" baseline="0" dirty="0">
              <a:ln>
                <a:noFill/>
              </a:ln>
              <a:solidFill>
                <a:schemeClr val="bg2"/>
              </a:solidFill>
              <a:effectLst/>
              <a:latin typeface="Arial" charset="0"/>
            </a:endParaRPr>
          </a:p>
        </p:txBody>
      </p:sp>
      <p:sp>
        <p:nvSpPr>
          <p:cNvPr id="11" name="Snip Single Corner Rectangle 10"/>
          <p:cNvSpPr/>
          <p:nvPr/>
        </p:nvSpPr>
        <p:spPr bwMode="auto">
          <a:xfrm flipH="1">
            <a:off x="2622879" y="5077051"/>
            <a:ext cx="8125639" cy="790220"/>
          </a:xfrm>
          <a:prstGeom prst="snip1Rect">
            <a:avLst>
              <a:gd name="adj" fmla="val 0"/>
            </a:avLst>
          </a:prstGeom>
          <a:solidFill>
            <a:schemeClr val="accent1"/>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spcBef>
                <a:spcPct val="0"/>
              </a:spcBef>
              <a:spcAft>
                <a:spcPct val="0"/>
              </a:spcAft>
            </a:pPr>
            <a:r>
              <a:rPr lang="en-US" sz="2400" dirty="0">
                <a:solidFill>
                  <a:schemeClr val="bg2"/>
                </a:solidFill>
                <a:latin typeface="Arial" charset="0"/>
              </a:rPr>
              <a:t> The most advanced cognitive capabilities</a:t>
            </a:r>
            <a:endParaRPr kumimoji="0" lang="en-US" sz="2400" i="0" u="none" strike="noStrike" cap="none" normalizeH="0" baseline="0" dirty="0">
              <a:ln>
                <a:noFill/>
              </a:ln>
              <a:solidFill>
                <a:schemeClr val="bg2"/>
              </a:solidFill>
              <a:effectLst/>
              <a:latin typeface="Arial" charset="0"/>
            </a:endParaRPr>
          </a:p>
        </p:txBody>
      </p:sp>
      <p:sp>
        <p:nvSpPr>
          <p:cNvPr id="12" name="Footer Placeholder 1"/>
          <p:cNvSpPr txBox="1">
            <a:spLocks/>
          </p:cNvSpPr>
          <p:nvPr/>
        </p:nvSpPr>
        <p:spPr>
          <a:xfrm>
            <a:off x="2530641" y="5949059"/>
            <a:ext cx="8760178" cy="258431"/>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lumMod val="65000"/>
                  </a:schemeClr>
                </a:solidFill>
              </a:rPr>
              <a:t>* Kofax cognitive capabilities require additional licensed module separate from Kofax RPA RPA</a:t>
            </a:r>
          </a:p>
        </p:txBody>
      </p:sp>
      <p:sp>
        <p:nvSpPr>
          <p:cNvPr id="15" name="Rectangle 6"/>
          <p:cNvSpPr>
            <a:spLocks noChangeArrowheads="1"/>
          </p:cNvSpPr>
          <p:nvPr/>
        </p:nvSpPr>
        <p:spPr bwMode="auto">
          <a:xfrm>
            <a:off x="1616241" y="1584174"/>
            <a:ext cx="914400" cy="790220"/>
          </a:xfrm>
          <a:prstGeom prst="rect">
            <a:avLst/>
          </a:prstGeom>
          <a:solidFill>
            <a:schemeClr val="bg2">
              <a:lumMod val="95000"/>
            </a:schemeClr>
          </a:solidFill>
          <a:ln>
            <a:noFill/>
          </a:ln>
        </p:spPr>
        <p:txBody>
          <a:bodyPr vert="horz" wrap="none" lIns="91440" tIns="45720" rIns="91440" bIns="45720" numCol="1" anchor="ctr" anchorCtr="0" compatLnSpc="1">
            <a:prstTxWarp prst="textNoShape">
              <a:avLst/>
            </a:prstTxWarp>
            <a:noAutofit/>
          </a:bodyPr>
          <a:lstStyle/>
          <a:p>
            <a:endParaRPr lang="en-US" sz="2000" b="1" dirty="0">
              <a:latin typeface="+mj-lt"/>
            </a:endParaRPr>
          </a:p>
        </p:txBody>
      </p:sp>
      <p:sp>
        <p:nvSpPr>
          <p:cNvPr id="16" name="TextBox 15"/>
          <p:cNvSpPr txBox="1"/>
          <p:nvPr/>
        </p:nvSpPr>
        <p:spPr>
          <a:xfrm>
            <a:off x="1804844" y="1716604"/>
            <a:ext cx="868373" cy="492443"/>
          </a:xfrm>
          <a:prstGeom prst="rect">
            <a:avLst/>
          </a:prstGeom>
          <a:noFill/>
        </p:spPr>
        <p:txBody>
          <a:bodyPr wrap="square" rtlCol="0" anchor="ctr">
            <a:spAutoFit/>
          </a:bodyPr>
          <a:lstStyle/>
          <a:p>
            <a:r>
              <a:rPr lang="en-US" sz="2600" b="1" dirty="0">
                <a:solidFill>
                  <a:schemeClr val="accent4"/>
                </a:solidFill>
                <a:latin typeface="+mj-lt"/>
              </a:rPr>
              <a:t>#1</a:t>
            </a:r>
          </a:p>
        </p:txBody>
      </p:sp>
      <p:sp>
        <p:nvSpPr>
          <p:cNvPr id="17" name="Rectangle 6"/>
          <p:cNvSpPr>
            <a:spLocks noChangeArrowheads="1"/>
          </p:cNvSpPr>
          <p:nvPr/>
        </p:nvSpPr>
        <p:spPr bwMode="auto">
          <a:xfrm>
            <a:off x="1616241" y="2444499"/>
            <a:ext cx="914400" cy="790220"/>
          </a:xfrm>
          <a:prstGeom prst="rect">
            <a:avLst/>
          </a:prstGeom>
          <a:solidFill>
            <a:schemeClr val="bg2">
              <a:lumMod val="95000"/>
            </a:schemeClr>
          </a:solidFill>
          <a:ln>
            <a:noFill/>
          </a:ln>
        </p:spPr>
        <p:txBody>
          <a:bodyPr vert="horz" wrap="none" lIns="91440" tIns="45720" rIns="91440" bIns="45720" numCol="1" anchor="ctr" anchorCtr="0" compatLnSpc="1">
            <a:prstTxWarp prst="textNoShape">
              <a:avLst/>
            </a:prstTxWarp>
            <a:noAutofit/>
          </a:bodyPr>
          <a:lstStyle/>
          <a:p>
            <a:endParaRPr lang="en-US" sz="2000" b="1" dirty="0">
              <a:latin typeface="+mj-lt"/>
            </a:endParaRPr>
          </a:p>
        </p:txBody>
      </p:sp>
      <p:sp>
        <p:nvSpPr>
          <p:cNvPr id="18" name="TextBox 17"/>
          <p:cNvSpPr txBox="1"/>
          <p:nvPr/>
        </p:nvSpPr>
        <p:spPr>
          <a:xfrm>
            <a:off x="1804844" y="2576929"/>
            <a:ext cx="868373" cy="492443"/>
          </a:xfrm>
          <a:prstGeom prst="rect">
            <a:avLst/>
          </a:prstGeom>
          <a:noFill/>
        </p:spPr>
        <p:txBody>
          <a:bodyPr wrap="square" rtlCol="0" anchor="ctr">
            <a:spAutoFit/>
          </a:bodyPr>
          <a:lstStyle/>
          <a:p>
            <a:r>
              <a:rPr lang="en-US" sz="2600" b="1" dirty="0">
                <a:solidFill>
                  <a:schemeClr val="accent4"/>
                </a:solidFill>
                <a:latin typeface="+mj-lt"/>
              </a:rPr>
              <a:t>#2</a:t>
            </a:r>
          </a:p>
        </p:txBody>
      </p:sp>
      <p:sp>
        <p:nvSpPr>
          <p:cNvPr id="19" name="Rectangle 6"/>
          <p:cNvSpPr>
            <a:spLocks noChangeArrowheads="1"/>
          </p:cNvSpPr>
          <p:nvPr/>
        </p:nvSpPr>
        <p:spPr bwMode="auto">
          <a:xfrm>
            <a:off x="1616241" y="3304824"/>
            <a:ext cx="914400" cy="790220"/>
          </a:xfrm>
          <a:prstGeom prst="rect">
            <a:avLst/>
          </a:prstGeom>
          <a:solidFill>
            <a:schemeClr val="bg2">
              <a:lumMod val="95000"/>
            </a:schemeClr>
          </a:solidFill>
          <a:ln>
            <a:noFill/>
          </a:ln>
        </p:spPr>
        <p:txBody>
          <a:bodyPr vert="horz" wrap="none" lIns="91440" tIns="45720" rIns="91440" bIns="45720" numCol="1" anchor="ctr" anchorCtr="0" compatLnSpc="1">
            <a:prstTxWarp prst="textNoShape">
              <a:avLst/>
            </a:prstTxWarp>
            <a:noAutofit/>
          </a:bodyPr>
          <a:lstStyle/>
          <a:p>
            <a:endParaRPr lang="en-US" sz="2000" b="1" dirty="0">
              <a:latin typeface="+mj-lt"/>
            </a:endParaRPr>
          </a:p>
        </p:txBody>
      </p:sp>
      <p:sp>
        <p:nvSpPr>
          <p:cNvPr id="20" name="TextBox 19"/>
          <p:cNvSpPr txBox="1"/>
          <p:nvPr/>
        </p:nvSpPr>
        <p:spPr>
          <a:xfrm>
            <a:off x="1804844" y="3437254"/>
            <a:ext cx="868373" cy="492443"/>
          </a:xfrm>
          <a:prstGeom prst="rect">
            <a:avLst/>
          </a:prstGeom>
          <a:noFill/>
        </p:spPr>
        <p:txBody>
          <a:bodyPr wrap="square" rtlCol="0" anchor="ctr">
            <a:spAutoFit/>
          </a:bodyPr>
          <a:lstStyle/>
          <a:p>
            <a:r>
              <a:rPr lang="en-US" sz="2600" b="1" dirty="0">
                <a:solidFill>
                  <a:schemeClr val="accent4"/>
                </a:solidFill>
                <a:latin typeface="+mj-lt"/>
              </a:rPr>
              <a:t>#3</a:t>
            </a:r>
          </a:p>
        </p:txBody>
      </p:sp>
      <p:sp>
        <p:nvSpPr>
          <p:cNvPr id="21" name="Rectangle 6"/>
          <p:cNvSpPr>
            <a:spLocks noChangeArrowheads="1"/>
          </p:cNvSpPr>
          <p:nvPr/>
        </p:nvSpPr>
        <p:spPr bwMode="auto">
          <a:xfrm>
            <a:off x="1616241" y="4190559"/>
            <a:ext cx="914400" cy="790220"/>
          </a:xfrm>
          <a:prstGeom prst="rect">
            <a:avLst/>
          </a:prstGeom>
          <a:solidFill>
            <a:schemeClr val="bg2">
              <a:lumMod val="95000"/>
            </a:schemeClr>
          </a:solidFill>
          <a:ln>
            <a:noFill/>
          </a:ln>
        </p:spPr>
        <p:txBody>
          <a:bodyPr vert="horz" wrap="none" lIns="91440" tIns="45720" rIns="91440" bIns="45720" numCol="1" anchor="ctr" anchorCtr="0" compatLnSpc="1">
            <a:prstTxWarp prst="textNoShape">
              <a:avLst/>
            </a:prstTxWarp>
            <a:noAutofit/>
          </a:bodyPr>
          <a:lstStyle/>
          <a:p>
            <a:endParaRPr lang="en-US" sz="2000" b="1" dirty="0">
              <a:latin typeface="+mj-lt"/>
            </a:endParaRPr>
          </a:p>
        </p:txBody>
      </p:sp>
      <p:sp>
        <p:nvSpPr>
          <p:cNvPr id="22" name="TextBox 21"/>
          <p:cNvSpPr txBox="1"/>
          <p:nvPr/>
        </p:nvSpPr>
        <p:spPr>
          <a:xfrm>
            <a:off x="1804844" y="4322989"/>
            <a:ext cx="868373" cy="492443"/>
          </a:xfrm>
          <a:prstGeom prst="rect">
            <a:avLst/>
          </a:prstGeom>
          <a:noFill/>
        </p:spPr>
        <p:txBody>
          <a:bodyPr wrap="square" rtlCol="0" anchor="ctr">
            <a:spAutoFit/>
          </a:bodyPr>
          <a:lstStyle/>
          <a:p>
            <a:r>
              <a:rPr lang="en-US" sz="2600" b="1" dirty="0">
                <a:solidFill>
                  <a:schemeClr val="accent4"/>
                </a:solidFill>
                <a:latin typeface="+mj-lt"/>
              </a:rPr>
              <a:t>#4</a:t>
            </a:r>
          </a:p>
        </p:txBody>
      </p:sp>
      <p:sp>
        <p:nvSpPr>
          <p:cNvPr id="23" name="Rectangle 6"/>
          <p:cNvSpPr>
            <a:spLocks noChangeArrowheads="1"/>
          </p:cNvSpPr>
          <p:nvPr/>
        </p:nvSpPr>
        <p:spPr bwMode="auto">
          <a:xfrm>
            <a:off x="1616241" y="5072909"/>
            <a:ext cx="914400" cy="790220"/>
          </a:xfrm>
          <a:prstGeom prst="rect">
            <a:avLst/>
          </a:prstGeom>
          <a:solidFill>
            <a:schemeClr val="bg2">
              <a:lumMod val="95000"/>
            </a:schemeClr>
          </a:solidFill>
          <a:ln>
            <a:noFill/>
          </a:ln>
        </p:spPr>
        <p:txBody>
          <a:bodyPr vert="horz" wrap="none" lIns="91440" tIns="45720" rIns="91440" bIns="45720" numCol="1" anchor="ctr" anchorCtr="0" compatLnSpc="1">
            <a:prstTxWarp prst="textNoShape">
              <a:avLst/>
            </a:prstTxWarp>
            <a:noAutofit/>
          </a:bodyPr>
          <a:lstStyle/>
          <a:p>
            <a:endParaRPr lang="en-US" sz="2000" b="1" dirty="0">
              <a:latin typeface="+mj-lt"/>
            </a:endParaRPr>
          </a:p>
        </p:txBody>
      </p:sp>
      <p:sp>
        <p:nvSpPr>
          <p:cNvPr id="24" name="TextBox 23"/>
          <p:cNvSpPr txBox="1"/>
          <p:nvPr/>
        </p:nvSpPr>
        <p:spPr>
          <a:xfrm>
            <a:off x="1804844" y="5205339"/>
            <a:ext cx="868373" cy="492443"/>
          </a:xfrm>
          <a:prstGeom prst="rect">
            <a:avLst/>
          </a:prstGeom>
          <a:noFill/>
        </p:spPr>
        <p:txBody>
          <a:bodyPr wrap="square" rtlCol="0" anchor="ctr">
            <a:spAutoFit/>
          </a:bodyPr>
          <a:lstStyle/>
          <a:p>
            <a:r>
              <a:rPr lang="en-US" sz="2600" b="1" dirty="0">
                <a:solidFill>
                  <a:schemeClr val="accent4"/>
                </a:solidFill>
                <a:latin typeface="+mj-lt"/>
              </a:rPr>
              <a:t>#5</a:t>
            </a:r>
          </a:p>
        </p:txBody>
      </p:sp>
    </p:spTree>
    <p:extLst>
      <p:ext uri="{BB962C8B-B14F-4D97-AF65-F5344CB8AC3E}">
        <p14:creationId xmlns:p14="http://schemas.microsoft.com/office/powerpoint/2010/main" val="119724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a:t>
            </a:r>
            <a:r>
              <a:rPr lang="en-GB" dirty="0" err="1"/>
              <a:t>Kofax</a:t>
            </a:r>
            <a:r>
              <a:rPr lang="en-GB" dirty="0"/>
              <a:t>?</a:t>
            </a:r>
          </a:p>
        </p:txBody>
      </p:sp>
      <p:sp>
        <p:nvSpPr>
          <p:cNvPr id="3" name="Content Placeholder 2"/>
          <p:cNvSpPr>
            <a:spLocks noGrp="1"/>
          </p:cNvSpPr>
          <p:nvPr>
            <p:ph type="body" sz="quarter" idx="12"/>
          </p:nvPr>
        </p:nvSpPr>
        <p:spPr>
          <a:xfrm>
            <a:off x="838199" y="1227221"/>
            <a:ext cx="7056423" cy="5372017"/>
          </a:xfrm>
        </p:spPr>
        <p:txBody>
          <a:bodyPr>
            <a:normAutofit/>
          </a:bodyPr>
          <a:lstStyle/>
          <a:p>
            <a:r>
              <a:rPr lang="en-GB" sz="1600" dirty="0"/>
              <a:t>The Paperless Experts</a:t>
            </a:r>
          </a:p>
          <a:p>
            <a:r>
              <a:rPr lang="en-GB" sz="1600" dirty="0"/>
              <a:t>Lowest Desktop Footprint.</a:t>
            </a:r>
          </a:p>
          <a:p>
            <a:r>
              <a:rPr lang="en-GB" sz="1600" dirty="0"/>
              <a:t>Enterprise Scalability. 30,000 robots</a:t>
            </a:r>
          </a:p>
          <a:p>
            <a:r>
              <a:rPr lang="en-GB" sz="1600" dirty="0"/>
              <a:t>Citrix Control</a:t>
            </a:r>
          </a:p>
          <a:p>
            <a:r>
              <a:rPr lang="en-GB" sz="1600" dirty="0"/>
              <a:t>Web Robotics</a:t>
            </a:r>
          </a:p>
          <a:p>
            <a:r>
              <a:rPr lang="en-GB" sz="1600" dirty="0"/>
              <a:t>Single Provider or</a:t>
            </a:r>
          </a:p>
          <a:p>
            <a:pPr lvl="1"/>
            <a:r>
              <a:rPr lang="en-GB" sz="1600" dirty="0"/>
              <a:t>Intelligent Document Recognition with Machine Learning</a:t>
            </a:r>
          </a:p>
          <a:p>
            <a:pPr lvl="1"/>
            <a:r>
              <a:rPr lang="en-GB" sz="1600" dirty="0"/>
              <a:t>Document Capture, Process Intelligence/Analytics, BPM, Dynamic Case Management, Mobile, Document Signing, Customer Communication Management</a:t>
            </a:r>
          </a:p>
          <a:p>
            <a:r>
              <a:rPr lang="en-AU" sz="1600" dirty="0"/>
              <a:t>Kofax RPA Runs on Tomcat, so you can leverage any Apache utilities</a:t>
            </a:r>
          </a:p>
          <a:p>
            <a:r>
              <a:rPr lang="en-AU" sz="1600" dirty="0"/>
              <a:t>No Coding</a:t>
            </a:r>
          </a:p>
          <a:p>
            <a:r>
              <a:rPr lang="en-AU" sz="1600" dirty="0"/>
              <a:t>Cognitive Capture is Kofax’ own technology &amp; core business for 15+ yrs.</a:t>
            </a:r>
          </a:p>
          <a:p>
            <a:r>
              <a:rPr lang="en-AU" sz="1600" dirty="0"/>
              <a:t>Intelligent Automation Platform</a:t>
            </a:r>
            <a:endParaRPr lang="en-GB" sz="1600" dirty="0"/>
          </a:p>
        </p:txBody>
      </p:sp>
      <p:sp>
        <p:nvSpPr>
          <p:cNvPr id="6" name="Text Placeholder 5">
            <a:extLst>
              <a:ext uri="{FF2B5EF4-FFF2-40B4-BE49-F238E27FC236}">
                <a16:creationId xmlns:a16="http://schemas.microsoft.com/office/drawing/2014/main" id="{6AE2F0BF-EFAF-446D-B0A7-ECA25D4DD6EE}"/>
              </a:ext>
            </a:extLst>
          </p:cNvPr>
          <p:cNvSpPr>
            <a:spLocks noGrp="1"/>
          </p:cNvSpPr>
          <p:nvPr>
            <p:ph type="body" sz="quarter" idx="15"/>
          </p:nvPr>
        </p:nvSpPr>
        <p:spPr/>
        <p:txBody>
          <a:bodyPr/>
          <a:lstStyle/>
          <a:p>
            <a:endParaRPr lang="en-US"/>
          </a:p>
        </p:txBody>
      </p:sp>
      <p:sp>
        <p:nvSpPr>
          <p:cNvPr id="4" name="Slide Number Placeholder 3"/>
          <p:cNvSpPr>
            <a:spLocks noGrp="1"/>
          </p:cNvSpPr>
          <p:nvPr>
            <p:ph type="sldNum" sz="quarter" idx="10"/>
          </p:nvPr>
        </p:nvSpPr>
        <p:spPr/>
        <p:txBody>
          <a:bodyPr/>
          <a:lstStyle/>
          <a:p>
            <a:fld id="{71D586D2-677B-458F-B417-DB589973A882}" type="slidenum">
              <a:rPr lang="en-US" smtClean="0"/>
              <a:pPr/>
              <a:t>46</a:t>
            </a:fld>
            <a:endParaRPr lang="en-US" dirty="0"/>
          </a:p>
        </p:txBody>
      </p:sp>
      <p:pic>
        <p:nvPicPr>
          <p:cNvPr id="5" name="Picture 4">
            <a:extLst>
              <a:ext uri="{FF2B5EF4-FFF2-40B4-BE49-F238E27FC236}">
                <a16:creationId xmlns:a16="http://schemas.microsoft.com/office/drawing/2014/main" id="{599F8149-836D-4AB5-A490-E5E1BD541E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47672" y="0"/>
            <a:ext cx="4143375" cy="6858000"/>
          </a:xfrm>
          <a:prstGeom prst="rect">
            <a:avLst/>
          </a:prstGeom>
        </p:spPr>
      </p:pic>
    </p:spTree>
    <p:extLst>
      <p:ext uri="{BB962C8B-B14F-4D97-AF65-F5344CB8AC3E}">
        <p14:creationId xmlns:p14="http://schemas.microsoft.com/office/powerpoint/2010/main" val="18664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Kofax RPA </a:t>
            </a:r>
            <a:r>
              <a:rPr lang="en-US" dirty="0"/>
              <a:t>delivers better business results</a:t>
            </a:r>
          </a:p>
        </p:txBody>
      </p:sp>
      <p:sp>
        <p:nvSpPr>
          <p:cNvPr id="5" name="Slide Number Placeholder 4">
            <a:extLst>
              <a:ext uri="{FF2B5EF4-FFF2-40B4-BE49-F238E27FC236}">
                <a16:creationId xmlns:a16="http://schemas.microsoft.com/office/drawing/2014/main" id="{C1C40C4B-3A9A-4195-9CCF-F8137D5A4F50}"/>
              </a:ext>
            </a:extLst>
          </p:cNvPr>
          <p:cNvSpPr>
            <a:spLocks noGrp="1"/>
          </p:cNvSpPr>
          <p:nvPr>
            <p:ph type="sldNum" sz="quarter" idx="10"/>
          </p:nvPr>
        </p:nvSpPr>
        <p:spPr/>
        <p:txBody>
          <a:bodyPr/>
          <a:lstStyle/>
          <a:p>
            <a:fld id="{71D586D2-677B-458F-B417-DB589973A882}" type="slidenum">
              <a:rPr lang="en-US" smtClean="0"/>
              <a:pPr/>
              <a:t>47</a:t>
            </a:fld>
            <a:endParaRPr lang="en-US" dirty="0"/>
          </a:p>
        </p:txBody>
      </p:sp>
      <p:sp>
        <p:nvSpPr>
          <p:cNvPr id="7" name="Text Placeholder 6">
            <a:extLst>
              <a:ext uri="{FF2B5EF4-FFF2-40B4-BE49-F238E27FC236}">
                <a16:creationId xmlns:a16="http://schemas.microsoft.com/office/drawing/2014/main" id="{B4274CA2-16E6-4AC1-A809-1496567743F4}"/>
              </a:ext>
            </a:extLst>
          </p:cNvPr>
          <p:cNvSpPr>
            <a:spLocks noGrp="1"/>
          </p:cNvSpPr>
          <p:nvPr>
            <p:ph type="body" sz="quarter" idx="15"/>
          </p:nvPr>
        </p:nvSpPr>
        <p:spPr/>
        <p:txBody>
          <a:bodyPr/>
          <a:lstStyle/>
          <a:p>
            <a:endParaRPr lang="en-US"/>
          </a:p>
        </p:txBody>
      </p:sp>
      <p:sp>
        <p:nvSpPr>
          <p:cNvPr id="13" name="Rectangle 12"/>
          <p:cNvSpPr/>
          <p:nvPr/>
        </p:nvSpPr>
        <p:spPr bwMode="auto">
          <a:xfrm>
            <a:off x="1175657" y="1533817"/>
            <a:ext cx="4927659" cy="573413"/>
          </a:xfrm>
          <a:prstGeom prst="rect">
            <a:avLst/>
          </a:prstGeom>
          <a:solidFill>
            <a:schemeClr val="accent1"/>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2000" dirty="0">
                <a:solidFill>
                  <a:schemeClr val="bg1"/>
                </a:solidFill>
                <a:latin typeface="Arial" charset="0"/>
              </a:rPr>
              <a:t>The Kofax RPA Difference</a:t>
            </a:r>
          </a:p>
        </p:txBody>
      </p:sp>
      <p:sp>
        <p:nvSpPr>
          <p:cNvPr id="15" name="Rectangle 14"/>
          <p:cNvSpPr/>
          <p:nvPr/>
        </p:nvSpPr>
        <p:spPr bwMode="auto">
          <a:xfrm>
            <a:off x="6096000" y="1533817"/>
            <a:ext cx="4927659" cy="573413"/>
          </a:xfrm>
          <a:prstGeom prst="rect">
            <a:avLst/>
          </a:prstGeom>
          <a:solidFill>
            <a:schemeClr val="accent1"/>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2000" dirty="0">
                <a:solidFill>
                  <a:schemeClr val="bg1"/>
                </a:solidFill>
                <a:latin typeface="Arial" charset="0"/>
              </a:rPr>
              <a:t>Business Benefit</a:t>
            </a:r>
          </a:p>
        </p:txBody>
      </p:sp>
      <p:sp>
        <p:nvSpPr>
          <p:cNvPr id="18" name="Rectangle 17"/>
          <p:cNvSpPr/>
          <p:nvPr/>
        </p:nvSpPr>
        <p:spPr bwMode="auto">
          <a:xfrm>
            <a:off x="1175657" y="2131713"/>
            <a:ext cx="4927659" cy="735346"/>
          </a:xfrm>
          <a:prstGeom prst="rect">
            <a:avLst/>
          </a:prstGeom>
          <a:solidFill>
            <a:schemeClr val="bg2">
              <a:lumMod val="95000"/>
            </a:schemeClr>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accent5"/>
                </a:solidFill>
                <a:latin typeface="Arial" charset="0"/>
              </a:rPr>
              <a:t>Interactive, no code </a:t>
            </a:r>
          </a:p>
          <a:p>
            <a:pPr algn="ctr" fontAlgn="base">
              <a:spcBef>
                <a:spcPct val="0"/>
              </a:spcBef>
              <a:spcAft>
                <a:spcPct val="0"/>
              </a:spcAft>
            </a:pPr>
            <a:r>
              <a:rPr lang="en-US" sz="1600" dirty="0">
                <a:solidFill>
                  <a:schemeClr val="accent5"/>
                </a:solidFill>
                <a:latin typeface="Arial" charset="0"/>
              </a:rPr>
              <a:t>design experience</a:t>
            </a:r>
          </a:p>
        </p:txBody>
      </p:sp>
      <p:sp>
        <p:nvSpPr>
          <p:cNvPr id="19" name="Rectangle 18"/>
          <p:cNvSpPr/>
          <p:nvPr/>
        </p:nvSpPr>
        <p:spPr bwMode="auto">
          <a:xfrm>
            <a:off x="6096000" y="2131713"/>
            <a:ext cx="4927659" cy="735346"/>
          </a:xfrm>
          <a:prstGeom prst="rect">
            <a:avLst/>
          </a:prstGeom>
          <a:solidFill>
            <a:schemeClr val="bg2">
              <a:lumMod val="95000"/>
            </a:schemeClr>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accent5"/>
                </a:solidFill>
                <a:latin typeface="Arial" charset="0"/>
              </a:rPr>
              <a:t>Accelerate</a:t>
            </a:r>
            <a:r>
              <a:rPr lang="en-US" sz="1600" dirty="0">
                <a:solidFill>
                  <a:schemeClr val="accent5"/>
                </a:solidFill>
                <a:latin typeface="Arial" charset="0"/>
              </a:rPr>
              <a:t> </a:t>
            </a:r>
          </a:p>
          <a:p>
            <a:pPr algn="ctr" fontAlgn="base">
              <a:spcBef>
                <a:spcPct val="0"/>
              </a:spcBef>
              <a:spcAft>
                <a:spcPct val="0"/>
              </a:spcAft>
            </a:pPr>
            <a:r>
              <a:rPr lang="en-US" sz="1600" dirty="0">
                <a:solidFill>
                  <a:schemeClr val="accent5"/>
                </a:solidFill>
                <a:latin typeface="Arial" charset="0"/>
              </a:rPr>
              <a:t>business transformation</a:t>
            </a:r>
          </a:p>
        </p:txBody>
      </p:sp>
      <p:sp>
        <p:nvSpPr>
          <p:cNvPr id="20" name="Rectangle 19"/>
          <p:cNvSpPr/>
          <p:nvPr/>
        </p:nvSpPr>
        <p:spPr bwMode="auto">
          <a:xfrm>
            <a:off x="1175656" y="2870869"/>
            <a:ext cx="4927659" cy="735346"/>
          </a:xfrm>
          <a:prstGeom prst="rect">
            <a:avLst/>
          </a:prstGeom>
          <a:solidFill>
            <a:schemeClr val="bg2">
              <a:lumMod val="95000"/>
            </a:schemeClr>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accent5"/>
                </a:solidFill>
                <a:latin typeface="Arial" charset="0"/>
              </a:rPr>
              <a:t>Centralized robot execution </a:t>
            </a:r>
          </a:p>
          <a:p>
            <a:pPr algn="ctr" fontAlgn="base">
              <a:spcBef>
                <a:spcPct val="0"/>
              </a:spcBef>
              <a:spcAft>
                <a:spcPct val="0"/>
              </a:spcAft>
            </a:pPr>
            <a:r>
              <a:rPr lang="en-US" sz="1600" dirty="0">
                <a:solidFill>
                  <a:schemeClr val="accent5"/>
                </a:solidFill>
                <a:latin typeface="Arial" charset="0"/>
              </a:rPr>
              <a:t>&amp; unique server architecture</a:t>
            </a:r>
          </a:p>
        </p:txBody>
      </p:sp>
      <p:sp>
        <p:nvSpPr>
          <p:cNvPr id="21" name="Rectangle 20"/>
          <p:cNvSpPr/>
          <p:nvPr/>
        </p:nvSpPr>
        <p:spPr bwMode="auto">
          <a:xfrm>
            <a:off x="6096000" y="2870869"/>
            <a:ext cx="4927659" cy="735346"/>
          </a:xfrm>
          <a:prstGeom prst="rect">
            <a:avLst/>
          </a:prstGeom>
          <a:solidFill>
            <a:schemeClr val="bg2">
              <a:lumMod val="95000"/>
            </a:schemeClr>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accent5"/>
                </a:solidFill>
                <a:latin typeface="Arial" charset="0"/>
              </a:rPr>
              <a:t>Lower cost per automation</a:t>
            </a:r>
          </a:p>
          <a:p>
            <a:pPr algn="ctr" fontAlgn="base">
              <a:spcBef>
                <a:spcPct val="0"/>
              </a:spcBef>
              <a:spcAft>
                <a:spcPct val="0"/>
              </a:spcAft>
            </a:pPr>
            <a:r>
              <a:rPr lang="en-US" sz="1600" dirty="0">
                <a:solidFill>
                  <a:schemeClr val="accent5"/>
                </a:solidFill>
                <a:latin typeface="Arial" charset="0"/>
              </a:rPr>
              <a:t>and increase scalability</a:t>
            </a:r>
          </a:p>
        </p:txBody>
      </p:sp>
      <p:sp>
        <p:nvSpPr>
          <p:cNvPr id="22" name="Rectangle 21"/>
          <p:cNvSpPr/>
          <p:nvPr/>
        </p:nvSpPr>
        <p:spPr bwMode="auto">
          <a:xfrm>
            <a:off x="1175655" y="3610025"/>
            <a:ext cx="4927659" cy="735346"/>
          </a:xfrm>
          <a:prstGeom prst="rect">
            <a:avLst/>
          </a:prstGeom>
          <a:solidFill>
            <a:schemeClr val="bg2">
              <a:lumMod val="95000"/>
            </a:schemeClr>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accent5"/>
                </a:solidFill>
                <a:latin typeface="Arial" charset="0"/>
              </a:rPr>
              <a:t>Superior automation </a:t>
            </a:r>
          </a:p>
          <a:p>
            <a:pPr algn="ctr" fontAlgn="base">
              <a:spcBef>
                <a:spcPct val="0"/>
              </a:spcBef>
              <a:spcAft>
                <a:spcPct val="0"/>
              </a:spcAft>
            </a:pPr>
            <a:r>
              <a:rPr lang="en-US" sz="1600" dirty="0">
                <a:solidFill>
                  <a:schemeClr val="accent5"/>
                </a:solidFill>
                <a:latin typeface="Arial" charset="0"/>
              </a:rPr>
              <a:t>for web-based applications</a:t>
            </a:r>
          </a:p>
        </p:txBody>
      </p:sp>
      <p:sp>
        <p:nvSpPr>
          <p:cNvPr id="23" name="Rectangle 22"/>
          <p:cNvSpPr/>
          <p:nvPr/>
        </p:nvSpPr>
        <p:spPr bwMode="auto">
          <a:xfrm>
            <a:off x="6096000" y="3610025"/>
            <a:ext cx="4927659" cy="735346"/>
          </a:xfrm>
          <a:prstGeom prst="rect">
            <a:avLst/>
          </a:prstGeom>
          <a:solidFill>
            <a:schemeClr val="bg2">
              <a:lumMod val="95000"/>
            </a:schemeClr>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accent5"/>
                </a:solidFill>
                <a:latin typeface="Arial" charset="0"/>
              </a:rPr>
              <a:t>Create business leverage</a:t>
            </a:r>
            <a:endParaRPr lang="en-US" sz="1600" dirty="0">
              <a:solidFill>
                <a:schemeClr val="accent5"/>
              </a:solidFill>
              <a:latin typeface="Arial" charset="0"/>
            </a:endParaRPr>
          </a:p>
          <a:p>
            <a:pPr algn="ctr" fontAlgn="base">
              <a:spcBef>
                <a:spcPct val="0"/>
              </a:spcBef>
              <a:spcAft>
                <a:spcPct val="0"/>
              </a:spcAft>
            </a:pPr>
            <a:r>
              <a:rPr lang="en-US" sz="1600" dirty="0">
                <a:solidFill>
                  <a:schemeClr val="accent5"/>
                </a:solidFill>
                <a:latin typeface="Arial" charset="0"/>
              </a:rPr>
              <a:t>for enabling large-scale operations</a:t>
            </a:r>
          </a:p>
        </p:txBody>
      </p:sp>
      <p:sp>
        <p:nvSpPr>
          <p:cNvPr id="24" name="Rectangle 23"/>
          <p:cNvSpPr/>
          <p:nvPr/>
        </p:nvSpPr>
        <p:spPr bwMode="auto">
          <a:xfrm>
            <a:off x="1175654" y="4345371"/>
            <a:ext cx="4927659" cy="749790"/>
          </a:xfrm>
          <a:prstGeom prst="rect">
            <a:avLst/>
          </a:prstGeom>
          <a:solidFill>
            <a:schemeClr val="bg2">
              <a:lumMod val="95000"/>
            </a:schemeClr>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accent5"/>
                </a:solidFill>
                <a:latin typeface="Arial" charset="0"/>
              </a:rPr>
              <a:t>Advanced analytics </a:t>
            </a:r>
          </a:p>
          <a:p>
            <a:pPr algn="ctr" fontAlgn="base">
              <a:spcBef>
                <a:spcPct val="0"/>
              </a:spcBef>
              <a:spcAft>
                <a:spcPct val="0"/>
              </a:spcAft>
            </a:pPr>
            <a:r>
              <a:rPr lang="en-US" sz="1600" dirty="0">
                <a:solidFill>
                  <a:schemeClr val="accent5"/>
                </a:solidFill>
                <a:latin typeface="Arial" charset="0"/>
              </a:rPr>
              <a:t>for RPA operations and performance</a:t>
            </a:r>
          </a:p>
        </p:txBody>
      </p:sp>
      <p:sp>
        <p:nvSpPr>
          <p:cNvPr id="25" name="Rectangle 24"/>
          <p:cNvSpPr/>
          <p:nvPr/>
        </p:nvSpPr>
        <p:spPr bwMode="auto">
          <a:xfrm>
            <a:off x="6096000" y="4345371"/>
            <a:ext cx="4927659" cy="749790"/>
          </a:xfrm>
          <a:prstGeom prst="rect">
            <a:avLst/>
          </a:prstGeom>
          <a:solidFill>
            <a:schemeClr val="bg2">
              <a:lumMod val="95000"/>
            </a:schemeClr>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accent5"/>
                </a:solidFill>
                <a:latin typeface="Arial" charset="0"/>
              </a:rPr>
              <a:t>Enable crucial visibility</a:t>
            </a:r>
          </a:p>
          <a:p>
            <a:pPr algn="ctr" fontAlgn="base">
              <a:spcBef>
                <a:spcPct val="0"/>
              </a:spcBef>
              <a:spcAft>
                <a:spcPct val="0"/>
              </a:spcAft>
            </a:pPr>
            <a:r>
              <a:rPr lang="en-US" sz="1600" dirty="0">
                <a:solidFill>
                  <a:schemeClr val="accent5"/>
                </a:solidFill>
                <a:latin typeface="Arial" charset="0"/>
              </a:rPr>
              <a:t>for maintaining optimal performance</a:t>
            </a:r>
          </a:p>
        </p:txBody>
      </p:sp>
      <p:sp>
        <p:nvSpPr>
          <p:cNvPr id="27" name="Rectangle 26"/>
          <p:cNvSpPr/>
          <p:nvPr/>
        </p:nvSpPr>
        <p:spPr bwMode="auto">
          <a:xfrm>
            <a:off x="1175654" y="5098971"/>
            <a:ext cx="4927659" cy="735346"/>
          </a:xfrm>
          <a:prstGeom prst="rect">
            <a:avLst/>
          </a:prstGeom>
          <a:solidFill>
            <a:schemeClr val="bg2">
              <a:lumMod val="95000"/>
            </a:schemeClr>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accent5"/>
                </a:solidFill>
                <a:latin typeface="Arial" charset="0"/>
              </a:rPr>
              <a:t>Flexible usage </a:t>
            </a:r>
          </a:p>
          <a:p>
            <a:pPr algn="ctr" fontAlgn="base">
              <a:spcBef>
                <a:spcPct val="0"/>
              </a:spcBef>
              <a:spcAft>
                <a:spcPct val="0"/>
              </a:spcAft>
            </a:pPr>
            <a:r>
              <a:rPr lang="en-US" sz="1600" dirty="0">
                <a:solidFill>
                  <a:schemeClr val="accent5"/>
                </a:solidFill>
                <a:latin typeface="Arial" charset="0"/>
              </a:rPr>
              <a:t>license</a:t>
            </a:r>
            <a:r>
              <a:rPr lang="en-US" sz="1600" b="1" dirty="0">
                <a:solidFill>
                  <a:schemeClr val="accent5"/>
                </a:solidFill>
                <a:latin typeface="Arial" charset="0"/>
              </a:rPr>
              <a:t> </a:t>
            </a:r>
            <a:r>
              <a:rPr lang="en-US" sz="1600" dirty="0">
                <a:solidFill>
                  <a:schemeClr val="accent5"/>
                </a:solidFill>
                <a:latin typeface="Arial" charset="0"/>
              </a:rPr>
              <a:t>model</a:t>
            </a:r>
          </a:p>
        </p:txBody>
      </p:sp>
      <p:sp>
        <p:nvSpPr>
          <p:cNvPr id="28" name="Rectangle 27"/>
          <p:cNvSpPr/>
          <p:nvPr/>
        </p:nvSpPr>
        <p:spPr bwMode="auto">
          <a:xfrm>
            <a:off x="6096000" y="5098971"/>
            <a:ext cx="4927659" cy="735346"/>
          </a:xfrm>
          <a:prstGeom prst="rect">
            <a:avLst/>
          </a:prstGeom>
          <a:solidFill>
            <a:schemeClr val="bg2">
              <a:lumMod val="95000"/>
            </a:schemeClr>
          </a:solidFill>
          <a:ln w="0" cap="flat" cmpd="sng" algn="ctr">
            <a:solidFill>
              <a:schemeClr val="bg1"/>
            </a:solid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600" b="1" dirty="0">
                <a:solidFill>
                  <a:schemeClr val="accent5"/>
                </a:solidFill>
                <a:latin typeface="Arial" charset="0"/>
              </a:rPr>
              <a:t>Deliver best economic value</a:t>
            </a:r>
          </a:p>
          <a:p>
            <a:pPr algn="ctr" fontAlgn="base">
              <a:spcBef>
                <a:spcPct val="0"/>
              </a:spcBef>
              <a:spcAft>
                <a:spcPct val="0"/>
              </a:spcAft>
            </a:pPr>
            <a:r>
              <a:rPr lang="en-US" sz="1600" dirty="0">
                <a:solidFill>
                  <a:schemeClr val="accent5"/>
                </a:solidFill>
                <a:latin typeface="Arial" charset="0"/>
              </a:rPr>
              <a:t>and total cost of ownership (TCO)</a:t>
            </a:r>
          </a:p>
        </p:txBody>
      </p:sp>
      <p:sp>
        <p:nvSpPr>
          <p:cNvPr id="3" name="Right Arrow 2"/>
          <p:cNvSpPr/>
          <p:nvPr/>
        </p:nvSpPr>
        <p:spPr bwMode="auto">
          <a:xfrm>
            <a:off x="5672757" y="2176965"/>
            <a:ext cx="861111" cy="651756"/>
          </a:xfrm>
          <a:prstGeom prst="rightArrow">
            <a:avLst/>
          </a:prstGeom>
          <a:solidFill>
            <a:schemeClr val="accent4"/>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5" name="Right Arrow 34"/>
          <p:cNvSpPr/>
          <p:nvPr/>
        </p:nvSpPr>
        <p:spPr bwMode="auto">
          <a:xfrm>
            <a:off x="5672757" y="2912664"/>
            <a:ext cx="861111" cy="651756"/>
          </a:xfrm>
          <a:prstGeom prst="rightArrow">
            <a:avLst/>
          </a:prstGeom>
          <a:solidFill>
            <a:schemeClr val="accent4"/>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6" name="Right Arrow 35"/>
          <p:cNvSpPr/>
          <p:nvPr/>
        </p:nvSpPr>
        <p:spPr bwMode="auto">
          <a:xfrm>
            <a:off x="5672757" y="3662218"/>
            <a:ext cx="861111" cy="651756"/>
          </a:xfrm>
          <a:prstGeom prst="rightArrow">
            <a:avLst/>
          </a:prstGeom>
          <a:solidFill>
            <a:schemeClr val="accent4"/>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7" name="Right Arrow 36"/>
          <p:cNvSpPr/>
          <p:nvPr/>
        </p:nvSpPr>
        <p:spPr bwMode="auto">
          <a:xfrm>
            <a:off x="5672757" y="4411772"/>
            <a:ext cx="861111" cy="651756"/>
          </a:xfrm>
          <a:prstGeom prst="rightArrow">
            <a:avLst/>
          </a:prstGeom>
          <a:solidFill>
            <a:schemeClr val="accent4"/>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38" name="Right Arrow 37"/>
          <p:cNvSpPr/>
          <p:nvPr/>
        </p:nvSpPr>
        <p:spPr bwMode="auto">
          <a:xfrm>
            <a:off x="5672757" y="5147471"/>
            <a:ext cx="861111" cy="651756"/>
          </a:xfrm>
          <a:prstGeom prst="rightArrow">
            <a:avLst/>
          </a:prstGeom>
          <a:solidFill>
            <a:schemeClr val="accent4"/>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404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Robot Ethics</a:t>
            </a:r>
          </a:p>
        </p:txBody>
      </p:sp>
      <p:sp>
        <p:nvSpPr>
          <p:cNvPr id="4" name="Slide Number Placeholder 3"/>
          <p:cNvSpPr>
            <a:spLocks noGrp="1"/>
          </p:cNvSpPr>
          <p:nvPr>
            <p:ph type="sldNum" sz="quarter" idx="10"/>
          </p:nvPr>
        </p:nvSpPr>
        <p:spPr/>
        <p:txBody>
          <a:bodyPr/>
          <a:lstStyle/>
          <a:p>
            <a:fld id="{71D586D2-677B-458F-B417-DB589973A882}" type="slidenum">
              <a:rPr lang="en-US" smtClean="0"/>
              <a:pPr/>
              <a:t>48</a:t>
            </a:fld>
            <a:endParaRPr lang="en-US" dirty="0"/>
          </a:p>
        </p:txBody>
      </p:sp>
      <p:sp>
        <p:nvSpPr>
          <p:cNvPr id="3" name="Content Placeholder 2"/>
          <p:cNvSpPr>
            <a:spLocks noGrp="1"/>
          </p:cNvSpPr>
          <p:nvPr>
            <p:ph type="body" sz="quarter" idx="14"/>
          </p:nvPr>
        </p:nvSpPr>
        <p:spPr>
          <a:xfrm>
            <a:off x="2833817" y="2275591"/>
            <a:ext cx="6743320" cy="2574757"/>
          </a:xfrm>
        </p:spPr>
        <p:txBody>
          <a:bodyPr anchor="ctr">
            <a:normAutofit/>
          </a:bodyPr>
          <a:lstStyle/>
          <a:p>
            <a:pPr marL="45720" indent="0" algn="ctr">
              <a:buNone/>
            </a:pPr>
            <a:r>
              <a:rPr lang="en-GB" sz="3200" dirty="0"/>
              <a:t>Respect websites and humans</a:t>
            </a:r>
          </a:p>
          <a:p>
            <a:pPr marL="45720" indent="0" algn="ctr">
              <a:buNone/>
            </a:pPr>
            <a:r>
              <a:rPr lang="en-GB" sz="3200" dirty="0"/>
              <a:t>Tread lightly</a:t>
            </a:r>
          </a:p>
          <a:p>
            <a:pPr marL="45720" indent="0" algn="ctr">
              <a:buNone/>
            </a:pPr>
            <a:r>
              <a:rPr lang="en-GB" sz="3200" dirty="0"/>
              <a:t>Don’t steal</a:t>
            </a:r>
          </a:p>
        </p:txBody>
      </p:sp>
      <p:sp>
        <p:nvSpPr>
          <p:cNvPr id="7" name="Text Placeholder 6">
            <a:extLst>
              <a:ext uri="{FF2B5EF4-FFF2-40B4-BE49-F238E27FC236}">
                <a16:creationId xmlns:a16="http://schemas.microsoft.com/office/drawing/2014/main" id="{4EDEC274-FD0F-4ACE-98ED-A2B0D1EDA228}"/>
              </a:ext>
            </a:extLst>
          </p:cNvPr>
          <p:cNvSpPr>
            <a:spLocks noGrp="1"/>
          </p:cNvSpPr>
          <p:nvPr>
            <p:ph type="body" sz="quarter" idx="15"/>
          </p:nvPr>
        </p:nvSpPr>
        <p:spPr/>
        <p:txBody>
          <a:bodyPr/>
          <a:lstStyle/>
          <a:p>
            <a:endParaRPr lang="en-US"/>
          </a:p>
        </p:txBody>
      </p:sp>
      <p:sp>
        <p:nvSpPr>
          <p:cNvPr id="14" name="Oval 13">
            <a:extLst>
              <a:ext uri="{FF2B5EF4-FFF2-40B4-BE49-F238E27FC236}">
                <a16:creationId xmlns:a16="http://schemas.microsoft.com/office/drawing/2014/main" id="{58357339-D8AB-4E1B-B016-9B6194C1B3ED}"/>
              </a:ext>
            </a:extLst>
          </p:cNvPr>
          <p:cNvSpPr/>
          <p:nvPr/>
        </p:nvSpPr>
        <p:spPr>
          <a:xfrm>
            <a:off x="2346158" y="1754987"/>
            <a:ext cx="7820785" cy="3348025"/>
          </a:xfrm>
          <a:prstGeom prst="ellipse">
            <a:avLst/>
          </a:prstGeom>
          <a:noFill/>
          <a:ln w="317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9BBB9FF-E15A-4E25-B05C-9687E16CB309}"/>
              </a:ext>
            </a:extLst>
          </p:cNvPr>
          <p:cNvGrpSpPr/>
          <p:nvPr/>
        </p:nvGrpSpPr>
        <p:grpSpPr>
          <a:xfrm>
            <a:off x="9601500" y="2826397"/>
            <a:ext cx="1130885" cy="1130885"/>
            <a:chOff x="7824536" y="5390146"/>
            <a:chExt cx="1130885" cy="1130885"/>
          </a:xfrm>
        </p:grpSpPr>
        <p:sp>
          <p:nvSpPr>
            <p:cNvPr id="12" name="Oval 11">
              <a:extLst>
                <a:ext uri="{FF2B5EF4-FFF2-40B4-BE49-F238E27FC236}">
                  <a16:creationId xmlns:a16="http://schemas.microsoft.com/office/drawing/2014/main" id="{8C08F04E-0708-42B6-9D55-69C8CF592CA1}"/>
                </a:ext>
              </a:extLst>
            </p:cNvPr>
            <p:cNvSpPr/>
            <p:nvPr/>
          </p:nvSpPr>
          <p:spPr>
            <a:xfrm>
              <a:off x="7824536" y="5390146"/>
              <a:ext cx="1130885" cy="1130885"/>
            </a:xfrm>
            <a:prstGeom prst="ellipse">
              <a:avLst/>
            </a:prstGeom>
            <a:solidFill>
              <a:schemeClr val="accent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69175C69-FA44-45F1-89A8-034C418022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3993" y="5587081"/>
              <a:ext cx="769062" cy="769062"/>
            </a:xfrm>
            <a:prstGeom prst="rect">
              <a:avLst/>
            </a:prstGeom>
          </p:spPr>
        </p:pic>
      </p:grpSp>
      <p:grpSp>
        <p:nvGrpSpPr>
          <p:cNvPr id="8" name="Group 7">
            <a:extLst>
              <a:ext uri="{FF2B5EF4-FFF2-40B4-BE49-F238E27FC236}">
                <a16:creationId xmlns:a16="http://schemas.microsoft.com/office/drawing/2014/main" id="{506A84E0-C4B1-4C6A-B029-57E19C408A87}"/>
              </a:ext>
            </a:extLst>
          </p:cNvPr>
          <p:cNvGrpSpPr/>
          <p:nvPr/>
        </p:nvGrpSpPr>
        <p:grpSpPr>
          <a:xfrm>
            <a:off x="1808447" y="2826396"/>
            <a:ext cx="1130885" cy="1130885"/>
            <a:chOff x="2314073" y="5390146"/>
            <a:chExt cx="1130885" cy="1130885"/>
          </a:xfrm>
        </p:grpSpPr>
        <p:sp>
          <p:nvSpPr>
            <p:cNvPr id="10" name="Oval 9">
              <a:extLst>
                <a:ext uri="{FF2B5EF4-FFF2-40B4-BE49-F238E27FC236}">
                  <a16:creationId xmlns:a16="http://schemas.microsoft.com/office/drawing/2014/main" id="{2C4787BA-F059-482C-95E5-456A5229373A}"/>
                </a:ext>
              </a:extLst>
            </p:cNvPr>
            <p:cNvSpPr/>
            <p:nvPr/>
          </p:nvSpPr>
          <p:spPr>
            <a:xfrm>
              <a:off x="2314073" y="5390146"/>
              <a:ext cx="1130885" cy="1130885"/>
            </a:xfrm>
            <a:prstGeom prst="ellipse">
              <a:avLst/>
            </a:prstGeom>
            <a:solidFill>
              <a:schemeClr val="accent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4DD0B3C7-3733-470E-A950-75B18D1A07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54943" y="5546725"/>
              <a:ext cx="857250" cy="809625"/>
            </a:xfrm>
            <a:prstGeom prst="rect">
              <a:avLst/>
            </a:prstGeom>
          </p:spPr>
        </p:pic>
      </p:grpSp>
    </p:spTree>
    <p:extLst>
      <p:ext uri="{BB962C8B-B14F-4D97-AF65-F5344CB8AC3E}">
        <p14:creationId xmlns:p14="http://schemas.microsoft.com/office/powerpoint/2010/main" val="202549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b="1" dirty="0"/>
              <a:t>4 Aspects of User Experience</a:t>
            </a:r>
            <a:endParaRPr lang="en-US" b="1" dirty="0"/>
          </a:p>
        </p:txBody>
      </p:sp>
      <p:sp>
        <p:nvSpPr>
          <p:cNvPr id="4" name="Slide Number Placeholder 3">
            <a:extLst>
              <a:ext uri="{FF2B5EF4-FFF2-40B4-BE49-F238E27FC236}">
                <a16:creationId xmlns:a16="http://schemas.microsoft.com/office/drawing/2014/main" id="{04F648FC-C660-4C34-8819-E414A5BCE118}"/>
              </a:ext>
            </a:extLst>
          </p:cNvPr>
          <p:cNvSpPr>
            <a:spLocks noGrp="1"/>
          </p:cNvSpPr>
          <p:nvPr>
            <p:ph type="sldNum" sz="quarter" idx="10"/>
          </p:nvPr>
        </p:nvSpPr>
        <p:spPr/>
        <p:txBody>
          <a:bodyPr/>
          <a:lstStyle/>
          <a:p>
            <a:fld id="{71D586D2-677B-458F-B417-DB589973A882}" type="slidenum">
              <a:rPr lang="en-US" smtClean="0"/>
              <a:pPr/>
              <a:t>49</a:t>
            </a:fld>
            <a:endParaRPr lang="en-US" dirty="0"/>
          </a:p>
        </p:txBody>
      </p:sp>
      <p:sp>
        <p:nvSpPr>
          <p:cNvPr id="25" name="Text Placeholder 24">
            <a:extLst>
              <a:ext uri="{FF2B5EF4-FFF2-40B4-BE49-F238E27FC236}">
                <a16:creationId xmlns:a16="http://schemas.microsoft.com/office/drawing/2014/main" id="{479ABB8C-8FFC-4AC6-ABF7-EEF5CC435447}"/>
              </a:ext>
            </a:extLst>
          </p:cNvPr>
          <p:cNvSpPr>
            <a:spLocks noGrp="1"/>
          </p:cNvSpPr>
          <p:nvPr>
            <p:ph type="body" sz="quarter" idx="14"/>
          </p:nvPr>
        </p:nvSpPr>
        <p:spPr>
          <a:xfrm>
            <a:off x="835389" y="2502568"/>
            <a:ext cx="10860492" cy="3853782"/>
          </a:xfrm>
        </p:spPr>
        <p:txBody>
          <a:bodyPr/>
          <a:lstStyle/>
          <a:p>
            <a:r>
              <a:rPr lang="en-US" dirty="0"/>
              <a:t>Utility</a:t>
            </a:r>
          </a:p>
          <a:p>
            <a:r>
              <a:rPr lang="en-US" dirty="0"/>
              <a:t>Usability</a:t>
            </a:r>
          </a:p>
          <a:p>
            <a:r>
              <a:rPr lang="en-US" dirty="0"/>
              <a:t>Engagement</a:t>
            </a:r>
          </a:p>
          <a:p>
            <a:r>
              <a:rPr lang="en-US" dirty="0"/>
              <a:t>Appeal</a:t>
            </a:r>
          </a:p>
        </p:txBody>
      </p:sp>
      <p:sp>
        <p:nvSpPr>
          <p:cNvPr id="26" name="Text Placeholder 25">
            <a:extLst>
              <a:ext uri="{FF2B5EF4-FFF2-40B4-BE49-F238E27FC236}">
                <a16:creationId xmlns:a16="http://schemas.microsoft.com/office/drawing/2014/main" id="{D67A2019-B0D2-47E5-B009-C3FE4CC07EDF}"/>
              </a:ext>
            </a:extLst>
          </p:cNvPr>
          <p:cNvSpPr>
            <a:spLocks noGrp="1"/>
          </p:cNvSpPr>
          <p:nvPr>
            <p:ph type="body" sz="quarter" idx="15"/>
          </p:nvPr>
        </p:nvSpPr>
        <p:spPr/>
        <p:txBody>
          <a:bodyPr/>
          <a:lstStyle/>
          <a:p>
            <a:endParaRPr lang="en-US"/>
          </a:p>
        </p:txBody>
      </p:sp>
      <p:sp>
        <p:nvSpPr>
          <p:cNvPr id="2" name="AutoShape 2" descr="Image result for weibo"/>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a:extLst>
              <a:ext uri="{FF2B5EF4-FFF2-40B4-BE49-F238E27FC236}">
                <a16:creationId xmlns:a16="http://schemas.microsoft.com/office/drawing/2014/main" id="{F3EDF759-E070-4B9B-BC64-B842C02BC070}"/>
              </a:ext>
            </a:extLst>
          </p:cNvPr>
          <p:cNvGrpSpPr/>
          <p:nvPr/>
        </p:nvGrpSpPr>
        <p:grpSpPr>
          <a:xfrm>
            <a:off x="4066411" y="1163528"/>
            <a:ext cx="5727032" cy="5486400"/>
            <a:chOff x="3561083" y="1163528"/>
            <a:chExt cx="5727032" cy="5486400"/>
          </a:xfrm>
        </p:grpSpPr>
        <p:pic>
          <p:nvPicPr>
            <p:cNvPr id="18" name="Chart Placeholder 34">
              <a:extLst>
                <a:ext uri="{FF2B5EF4-FFF2-40B4-BE49-F238E27FC236}">
                  <a16:creationId xmlns:a16="http://schemas.microsoft.com/office/drawing/2014/main" id="{0E9AA719-8E0B-4F33-B042-7AB3FBB480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61083" y="1163528"/>
              <a:ext cx="5498432" cy="5486400"/>
            </a:xfrm>
            <a:prstGeom prst="rect">
              <a:avLst/>
            </a:prstGeom>
          </p:spPr>
        </p:pic>
        <p:sp>
          <p:nvSpPr>
            <p:cNvPr id="19" name="Rectangle 18">
              <a:extLst>
                <a:ext uri="{FF2B5EF4-FFF2-40B4-BE49-F238E27FC236}">
                  <a16:creationId xmlns:a16="http://schemas.microsoft.com/office/drawing/2014/main" id="{20CC7F1A-E03A-4969-972E-4CE1322E93DC}"/>
                </a:ext>
              </a:extLst>
            </p:cNvPr>
            <p:cNvSpPr/>
            <p:nvPr/>
          </p:nvSpPr>
          <p:spPr>
            <a:xfrm>
              <a:off x="8542157" y="5367772"/>
              <a:ext cx="745958" cy="12821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49A4505-7D47-4EDD-8558-A60E4A2BF6B8}"/>
                </a:ext>
              </a:extLst>
            </p:cNvPr>
            <p:cNvSpPr/>
            <p:nvPr/>
          </p:nvSpPr>
          <p:spPr>
            <a:xfrm>
              <a:off x="6615243" y="6340909"/>
              <a:ext cx="440649" cy="1737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C269B8-8B53-4285-8179-10390BD6C825}"/>
                </a:ext>
              </a:extLst>
            </p:cNvPr>
            <p:cNvSpPr/>
            <p:nvPr/>
          </p:nvSpPr>
          <p:spPr>
            <a:xfrm>
              <a:off x="3648816" y="6340909"/>
              <a:ext cx="404570" cy="1737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D883BB-1797-4E9F-9E92-CFA780BBAC1D}"/>
                </a:ext>
              </a:extLst>
            </p:cNvPr>
            <p:cNvSpPr/>
            <p:nvPr/>
          </p:nvSpPr>
          <p:spPr>
            <a:xfrm>
              <a:off x="6615243" y="4078789"/>
              <a:ext cx="440649" cy="1737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24BBE3-606B-4E84-B290-2B5101A07517}"/>
                </a:ext>
              </a:extLst>
            </p:cNvPr>
            <p:cNvSpPr/>
            <p:nvPr/>
          </p:nvSpPr>
          <p:spPr>
            <a:xfrm>
              <a:off x="3648816" y="4078789"/>
              <a:ext cx="404570" cy="1737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259568-345C-4239-9A34-BBD24253BE39}"/>
                </a:ext>
              </a:extLst>
            </p:cNvPr>
            <p:cNvSpPr/>
            <p:nvPr/>
          </p:nvSpPr>
          <p:spPr>
            <a:xfrm>
              <a:off x="7171389" y="1402262"/>
              <a:ext cx="583951" cy="1737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071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00B90-CF3F-49AB-9304-354967F39EAD}"/>
              </a:ext>
            </a:extLst>
          </p:cNvPr>
          <p:cNvSpPr>
            <a:spLocks noGrp="1"/>
          </p:cNvSpPr>
          <p:nvPr>
            <p:ph type="title"/>
          </p:nvPr>
        </p:nvSpPr>
        <p:spPr>
          <a:xfrm>
            <a:off x="813487" y="216261"/>
            <a:ext cx="10826152" cy="808067"/>
          </a:xfrm>
        </p:spPr>
        <p:txBody>
          <a:bodyPr>
            <a:normAutofit/>
          </a:bodyPr>
          <a:lstStyle/>
          <a:p>
            <a:pPr algn="ctr"/>
            <a:r>
              <a:rPr lang="en-AU" b="1" dirty="0">
                <a:solidFill>
                  <a:srgbClr val="0070C0"/>
                </a:solidFill>
              </a:rPr>
              <a:t>Robotic Process Automation</a:t>
            </a:r>
            <a:endParaRPr lang="en-AU" dirty="0"/>
          </a:p>
        </p:txBody>
      </p:sp>
      <p:sp>
        <p:nvSpPr>
          <p:cNvPr id="4" name="Footer Placeholder 3">
            <a:extLst>
              <a:ext uri="{FF2B5EF4-FFF2-40B4-BE49-F238E27FC236}">
                <a16:creationId xmlns:a16="http://schemas.microsoft.com/office/drawing/2014/main" id="{9CC5B700-D2A9-409E-B05C-C5B2B151FAF6}"/>
              </a:ext>
            </a:extLst>
          </p:cNvPr>
          <p:cNvSpPr>
            <a:spLocks noGrp="1"/>
          </p:cNvSpPr>
          <p:nvPr>
            <p:ph type="ftr" idx="4294967295"/>
          </p:nvPr>
        </p:nvSpPr>
        <p:spPr>
          <a:xfrm>
            <a:off x="0" y="6492875"/>
            <a:ext cx="4114800" cy="182563"/>
          </a:xfrm>
          <a:prstGeom prst="rect">
            <a:avLst/>
          </a:prstGeom>
        </p:spPr>
        <p:txBody>
          <a:bodyPr/>
          <a:lstStyle/>
          <a:p>
            <a:r>
              <a:rPr lang="en-US"/>
              <a:t> </a:t>
            </a:r>
            <a:endParaRPr lang="en-US" dirty="0"/>
          </a:p>
        </p:txBody>
      </p:sp>
      <p:pic>
        <p:nvPicPr>
          <p:cNvPr id="6" name="Picture 5">
            <a:extLst>
              <a:ext uri="{FF2B5EF4-FFF2-40B4-BE49-F238E27FC236}">
                <a16:creationId xmlns:a16="http://schemas.microsoft.com/office/drawing/2014/main" id="{46D8D6C6-DEDD-433A-8B70-CE1FCC0C35C9}"/>
              </a:ext>
            </a:extLst>
          </p:cNvPr>
          <p:cNvPicPr>
            <a:picLocks noChangeAspect="1"/>
          </p:cNvPicPr>
          <p:nvPr/>
        </p:nvPicPr>
        <p:blipFill>
          <a:blip r:embed="rId3"/>
          <a:stretch>
            <a:fillRect/>
          </a:stretch>
        </p:blipFill>
        <p:spPr>
          <a:xfrm>
            <a:off x="1219200" y="811718"/>
            <a:ext cx="9591040" cy="4756847"/>
          </a:xfrm>
          <a:prstGeom prst="rect">
            <a:avLst/>
          </a:prstGeom>
        </p:spPr>
      </p:pic>
      <p:pic>
        <p:nvPicPr>
          <p:cNvPr id="19" name="Picture 18">
            <a:extLst>
              <a:ext uri="{FF2B5EF4-FFF2-40B4-BE49-F238E27FC236}">
                <a16:creationId xmlns:a16="http://schemas.microsoft.com/office/drawing/2014/main" id="{2E91440F-EC12-4A7E-9AF3-65C80456E4CD}"/>
              </a:ext>
            </a:extLst>
          </p:cNvPr>
          <p:cNvPicPr>
            <a:picLocks noChangeAspect="1"/>
          </p:cNvPicPr>
          <p:nvPr/>
        </p:nvPicPr>
        <p:blipFill>
          <a:blip r:embed="rId4"/>
          <a:stretch>
            <a:fillRect/>
          </a:stretch>
        </p:blipFill>
        <p:spPr>
          <a:xfrm>
            <a:off x="9047869" y="3798221"/>
            <a:ext cx="1762371" cy="447737"/>
          </a:xfrm>
          <a:prstGeom prst="rect">
            <a:avLst/>
          </a:prstGeom>
        </p:spPr>
      </p:pic>
      <p:pic>
        <p:nvPicPr>
          <p:cNvPr id="21" name="Picture 20">
            <a:extLst>
              <a:ext uri="{FF2B5EF4-FFF2-40B4-BE49-F238E27FC236}">
                <a16:creationId xmlns:a16="http://schemas.microsoft.com/office/drawing/2014/main" id="{9B962A7D-EBBD-45A9-9600-35D3E0EFA871}"/>
              </a:ext>
            </a:extLst>
          </p:cNvPr>
          <p:cNvPicPr>
            <a:picLocks noChangeAspect="1"/>
          </p:cNvPicPr>
          <p:nvPr/>
        </p:nvPicPr>
        <p:blipFill>
          <a:blip r:embed="rId5"/>
          <a:stretch>
            <a:fillRect/>
          </a:stretch>
        </p:blipFill>
        <p:spPr>
          <a:xfrm>
            <a:off x="2365254" y="1549147"/>
            <a:ext cx="1733792" cy="1810003"/>
          </a:xfrm>
          <a:prstGeom prst="rect">
            <a:avLst/>
          </a:prstGeom>
        </p:spPr>
      </p:pic>
      <p:pic>
        <p:nvPicPr>
          <p:cNvPr id="22" name="Picture 21">
            <a:extLst>
              <a:ext uri="{FF2B5EF4-FFF2-40B4-BE49-F238E27FC236}">
                <a16:creationId xmlns:a16="http://schemas.microsoft.com/office/drawing/2014/main" id="{C1B7F362-7614-46B0-994E-369FEB7D2A3A}"/>
              </a:ext>
            </a:extLst>
          </p:cNvPr>
          <p:cNvPicPr>
            <a:picLocks noChangeAspect="1"/>
          </p:cNvPicPr>
          <p:nvPr/>
        </p:nvPicPr>
        <p:blipFill>
          <a:blip r:embed="rId6"/>
          <a:stretch>
            <a:fillRect/>
          </a:stretch>
        </p:blipFill>
        <p:spPr>
          <a:xfrm>
            <a:off x="1485689" y="3208749"/>
            <a:ext cx="962159" cy="733527"/>
          </a:xfrm>
          <a:prstGeom prst="rect">
            <a:avLst/>
          </a:prstGeom>
        </p:spPr>
      </p:pic>
      <p:pic>
        <p:nvPicPr>
          <p:cNvPr id="23" name="Picture 22">
            <a:extLst>
              <a:ext uri="{FF2B5EF4-FFF2-40B4-BE49-F238E27FC236}">
                <a16:creationId xmlns:a16="http://schemas.microsoft.com/office/drawing/2014/main" id="{3382C4F1-7A45-4F17-A607-0F9A401AA581}"/>
              </a:ext>
            </a:extLst>
          </p:cNvPr>
          <p:cNvPicPr>
            <a:picLocks noChangeAspect="1"/>
          </p:cNvPicPr>
          <p:nvPr/>
        </p:nvPicPr>
        <p:blipFill>
          <a:blip r:embed="rId7"/>
          <a:stretch>
            <a:fillRect/>
          </a:stretch>
        </p:blipFill>
        <p:spPr>
          <a:xfrm>
            <a:off x="4907473" y="2895535"/>
            <a:ext cx="2419688" cy="933580"/>
          </a:xfrm>
          <a:prstGeom prst="rect">
            <a:avLst/>
          </a:prstGeom>
        </p:spPr>
      </p:pic>
      <p:sp>
        <p:nvSpPr>
          <p:cNvPr id="10" name="TextBox 9">
            <a:extLst>
              <a:ext uri="{FF2B5EF4-FFF2-40B4-BE49-F238E27FC236}">
                <a16:creationId xmlns:a16="http://schemas.microsoft.com/office/drawing/2014/main" id="{F6EC7893-8AC6-496D-98F1-E084109F1DCD}"/>
              </a:ext>
            </a:extLst>
          </p:cNvPr>
          <p:cNvSpPr txBox="1"/>
          <p:nvPr/>
        </p:nvSpPr>
        <p:spPr>
          <a:xfrm>
            <a:off x="1422409" y="1996338"/>
            <a:ext cx="927765" cy="461665"/>
          </a:xfrm>
          <a:prstGeom prst="rect">
            <a:avLst/>
          </a:prstGeom>
          <a:noFill/>
        </p:spPr>
        <p:txBody>
          <a:bodyPr wrap="square" rtlCol="0">
            <a:spAutoFit/>
          </a:bodyPr>
          <a:lstStyle/>
          <a:p>
            <a:pPr algn="ctr"/>
            <a:r>
              <a:rPr lang="en-US" sz="2400" b="1" dirty="0">
                <a:solidFill>
                  <a:srgbClr val="0593C1"/>
                </a:solidFill>
              </a:rPr>
              <a:t>300</a:t>
            </a:r>
            <a:endParaRPr lang="en-AU" sz="2400" b="1" dirty="0">
              <a:solidFill>
                <a:srgbClr val="0593C1"/>
              </a:solidFill>
            </a:endParaRPr>
          </a:p>
        </p:txBody>
      </p:sp>
      <p:sp>
        <p:nvSpPr>
          <p:cNvPr id="11" name="TextBox 10">
            <a:extLst>
              <a:ext uri="{FF2B5EF4-FFF2-40B4-BE49-F238E27FC236}">
                <a16:creationId xmlns:a16="http://schemas.microsoft.com/office/drawing/2014/main" id="{1F344137-D729-47CB-846E-62791AB5C585}"/>
              </a:ext>
            </a:extLst>
          </p:cNvPr>
          <p:cNvSpPr txBox="1"/>
          <p:nvPr/>
        </p:nvSpPr>
        <p:spPr>
          <a:xfrm>
            <a:off x="6333265" y="2012327"/>
            <a:ext cx="1164904" cy="461665"/>
          </a:xfrm>
          <a:prstGeom prst="rect">
            <a:avLst/>
          </a:prstGeom>
          <a:noFill/>
        </p:spPr>
        <p:txBody>
          <a:bodyPr wrap="square" rtlCol="0">
            <a:spAutoFit/>
          </a:bodyPr>
          <a:lstStyle/>
          <a:p>
            <a:pPr algn="ctr"/>
            <a:r>
              <a:rPr lang="en-US" sz="2400" b="1" dirty="0">
                <a:solidFill>
                  <a:srgbClr val="0593C1"/>
                </a:solidFill>
              </a:rPr>
              <a:t>320</a:t>
            </a:r>
            <a:endParaRPr lang="en-AU" sz="2400" b="1" dirty="0">
              <a:solidFill>
                <a:srgbClr val="0593C1"/>
              </a:solidFill>
            </a:endParaRPr>
          </a:p>
        </p:txBody>
      </p:sp>
      <p:sp>
        <p:nvSpPr>
          <p:cNvPr id="12" name="TextBox 11">
            <a:extLst>
              <a:ext uri="{FF2B5EF4-FFF2-40B4-BE49-F238E27FC236}">
                <a16:creationId xmlns:a16="http://schemas.microsoft.com/office/drawing/2014/main" id="{6B22F7C9-E087-4742-A324-7AFEAFF3AA90}"/>
              </a:ext>
            </a:extLst>
          </p:cNvPr>
          <p:cNvSpPr txBox="1"/>
          <p:nvPr/>
        </p:nvSpPr>
        <p:spPr>
          <a:xfrm>
            <a:off x="5040760" y="2046513"/>
            <a:ext cx="927764" cy="461665"/>
          </a:xfrm>
          <a:prstGeom prst="rect">
            <a:avLst/>
          </a:prstGeom>
          <a:noFill/>
        </p:spPr>
        <p:txBody>
          <a:bodyPr wrap="square" rtlCol="0">
            <a:spAutoFit/>
          </a:bodyPr>
          <a:lstStyle/>
          <a:p>
            <a:pPr algn="ctr"/>
            <a:r>
              <a:rPr lang="en-US" sz="2400" b="1" dirty="0">
                <a:solidFill>
                  <a:srgbClr val="0593C1"/>
                </a:solidFill>
              </a:rPr>
              <a:t>305</a:t>
            </a:r>
            <a:endParaRPr lang="en-AU" sz="2400" b="1" dirty="0">
              <a:solidFill>
                <a:srgbClr val="0593C1"/>
              </a:solidFill>
            </a:endParaRPr>
          </a:p>
        </p:txBody>
      </p:sp>
      <p:sp>
        <p:nvSpPr>
          <p:cNvPr id="13" name="TextBox 12">
            <a:extLst>
              <a:ext uri="{FF2B5EF4-FFF2-40B4-BE49-F238E27FC236}">
                <a16:creationId xmlns:a16="http://schemas.microsoft.com/office/drawing/2014/main" id="{5827388B-F2AD-4B45-80DE-F6405076E201}"/>
              </a:ext>
            </a:extLst>
          </p:cNvPr>
          <p:cNvSpPr txBox="1"/>
          <p:nvPr/>
        </p:nvSpPr>
        <p:spPr>
          <a:xfrm>
            <a:off x="9698337" y="2044305"/>
            <a:ext cx="1071254" cy="461665"/>
          </a:xfrm>
          <a:prstGeom prst="rect">
            <a:avLst/>
          </a:prstGeom>
          <a:noFill/>
        </p:spPr>
        <p:txBody>
          <a:bodyPr wrap="square" rtlCol="0">
            <a:spAutoFit/>
          </a:bodyPr>
          <a:lstStyle/>
          <a:p>
            <a:pPr algn="ctr"/>
            <a:r>
              <a:rPr lang="en-US" sz="2400" b="1" dirty="0">
                <a:solidFill>
                  <a:srgbClr val="0593C1"/>
                </a:solidFill>
              </a:rPr>
              <a:t>360</a:t>
            </a:r>
            <a:endParaRPr lang="en-AU" sz="2400" b="1" dirty="0">
              <a:solidFill>
                <a:srgbClr val="0593C1"/>
              </a:solidFill>
            </a:endParaRPr>
          </a:p>
        </p:txBody>
      </p:sp>
      <p:sp>
        <p:nvSpPr>
          <p:cNvPr id="14" name="TextBox 13">
            <a:extLst>
              <a:ext uri="{FF2B5EF4-FFF2-40B4-BE49-F238E27FC236}">
                <a16:creationId xmlns:a16="http://schemas.microsoft.com/office/drawing/2014/main" id="{3E7A9C94-FFCC-45CF-B272-0E8FDC307681}"/>
              </a:ext>
            </a:extLst>
          </p:cNvPr>
          <p:cNvSpPr txBox="1"/>
          <p:nvPr/>
        </p:nvSpPr>
        <p:spPr>
          <a:xfrm>
            <a:off x="7268397" y="1570723"/>
            <a:ext cx="1164904" cy="461665"/>
          </a:xfrm>
          <a:prstGeom prst="rect">
            <a:avLst/>
          </a:prstGeom>
          <a:noFill/>
        </p:spPr>
        <p:txBody>
          <a:bodyPr wrap="square" rtlCol="0">
            <a:spAutoFit/>
          </a:bodyPr>
          <a:lstStyle/>
          <a:p>
            <a:pPr algn="ctr"/>
            <a:r>
              <a:rPr lang="en-US" sz="2400" b="1" u="sng" dirty="0">
                <a:solidFill>
                  <a:srgbClr val="0593C1"/>
                </a:solidFill>
              </a:rPr>
              <a:t>360</a:t>
            </a:r>
            <a:endParaRPr lang="en-AU" sz="2400" b="1" u="sng" dirty="0">
              <a:solidFill>
                <a:srgbClr val="0593C1"/>
              </a:solidFill>
            </a:endParaRPr>
          </a:p>
        </p:txBody>
      </p:sp>
      <p:sp>
        <p:nvSpPr>
          <p:cNvPr id="16" name="TextBox 15">
            <a:extLst>
              <a:ext uri="{FF2B5EF4-FFF2-40B4-BE49-F238E27FC236}">
                <a16:creationId xmlns:a16="http://schemas.microsoft.com/office/drawing/2014/main" id="{714225BA-997A-4510-8AB3-FB5B443752DC}"/>
              </a:ext>
            </a:extLst>
          </p:cNvPr>
          <p:cNvSpPr txBox="1"/>
          <p:nvPr/>
        </p:nvSpPr>
        <p:spPr>
          <a:xfrm>
            <a:off x="2666137" y="2812930"/>
            <a:ext cx="927765"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
        <p:nvSpPr>
          <p:cNvPr id="17" name="TextBox 16">
            <a:extLst>
              <a:ext uri="{FF2B5EF4-FFF2-40B4-BE49-F238E27FC236}">
                <a16:creationId xmlns:a16="http://schemas.microsoft.com/office/drawing/2014/main" id="{A85A4BD7-CAA6-4530-85EB-3460BE1FF093}"/>
              </a:ext>
            </a:extLst>
          </p:cNvPr>
          <p:cNvSpPr txBox="1"/>
          <p:nvPr/>
        </p:nvSpPr>
        <p:spPr>
          <a:xfrm>
            <a:off x="3693880" y="1758890"/>
            <a:ext cx="927765"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
        <p:nvSpPr>
          <p:cNvPr id="18" name="TextBox 17">
            <a:extLst>
              <a:ext uri="{FF2B5EF4-FFF2-40B4-BE49-F238E27FC236}">
                <a16:creationId xmlns:a16="http://schemas.microsoft.com/office/drawing/2014/main" id="{879348AC-8F41-4141-9FA3-B1E441D550D9}"/>
              </a:ext>
            </a:extLst>
          </p:cNvPr>
          <p:cNvSpPr txBox="1"/>
          <p:nvPr/>
        </p:nvSpPr>
        <p:spPr>
          <a:xfrm>
            <a:off x="8356371" y="2505970"/>
            <a:ext cx="927765" cy="461665"/>
          </a:xfrm>
          <a:prstGeom prst="rect">
            <a:avLst/>
          </a:prstGeom>
          <a:noFill/>
        </p:spPr>
        <p:txBody>
          <a:bodyPr wrap="square" rtlCol="0">
            <a:spAutoFit/>
          </a:bodyPr>
          <a:lstStyle/>
          <a:p>
            <a:pPr algn="ctr"/>
            <a:r>
              <a:rPr lang="en-US" sz="2400" b="1" dirty="0">
                <a:solidFill>
                  <a:srgbClr val="0593C1"/>
                </a:solidFill>
              </a:rPr>
              <a:t>4000</a:t>
            </a:r>
            <a:endParaRPr lang="en-AU" sz="2400" b="1" dirty="0">
              <a:solidFill>
                <a:srgbClr val="0593C1"/>
              </a:solidFill>
            </a:endParaRPr>
          </a:p>
        </p:txBody>
      </p:sp>
      <p:sp>
        <p:nvSpPr>
          <p:cNvPr id="20" name="TextBox 19">
            <a:extLst>
              <a:ext uri="{FF2B5EF4-FFF2-40B4-BE49-F238E27FC236}">
                <a16:creationId xmlns:a16="http://schemas.microsoft.com/office/drawing/2014/main" id="{5B1D470A-8362-4FA8-B223-177BF12F44A7}"/>
              </a:ext>
            </a:extLst>
          </p:cNvPr>
          <p:cNvSpPr txBox="1"/>
          <p:nvPr/>
        </p:nvSpPr>
        <p:spPr>
          <a:xfrm>
            <a:off x="9674216" y="2044305"/>
            <a:ext cx="1071254" cy="461665"/>
          </a:xfrm>
          <a:prstGeom prst="rect">
            <a:avLst/>
          </a:prstGeom>
          <a:noFill/>
        </p:spPr>
        <p:txBody>
          <a:bodyPr wrap="square" rtlCol="0">
            <a:spAutoFit/>
          </a:bodyPr>
          <a:lstStyle/>
          <a:p>
            <a:pPr algn="ctr"/>
            <a:r>
              <a:rPr lang="en-US" sz="2400" b="1" dirty="0">
                <a:solidFill>
                  <a:srgbClr val="0593C1"/>
                </a:solidFill>
              </a:rPr>
              <a:t>290</a:t>
            </a:r>
            <a:endParaRPr lang="en-AU" sz="2400" b="1" dirty="0">
              <a:solidFill>
                <a:srgbClr val="0593C1"/>
              </a:solidFill>
            </a:endParaRPr>
          </a:p>
        </p:txBody>
      </p:sp>
      <p:sp>
        <p:nvSpPr>
          <p:cNvPr id="24" name="TextBox 23">
            <a:extLst>
              <a:ext uri="{FF2B5EF4-FFF2-40B4-BE49-F238E27FC236}">
                <a16:creationId xmlns:a16="http://schemas.microsoft.com/office/drawing/2014/main" id="{58DF6E45-6F44-4DC6-A8DC-6DAFC58B8B02}"/>
              </a:ext>
            </a:extLst>
          </p:cNvPr>
          <p:cNvSpPr txBox="1"/>
          <p:nvPr/>
        </p:nvSpPr>
        <p:spPr>
          <a:xfrm>
            <a:off x="1430515" y="1989722"/>
            <a:ext cx="927765" cy="461665"/>
          </a:xfrm>
          <a:prstGeom prst="rect">
            <a:avLst/>
          </a:prstGeom>
          <a:noFill/>
        </p:spPr>
        <p:txBody>
          <a:bodyPr wrap="square" rtlCol="0">
            <a:spAutoFit/>
          </a:bodyPr>
          <a:lstStyle/>
          <a:p>
            <a:pPr algn="ctr"/>
            <a:r>
              <a:rPr lang="en-US" sz="2400" b="1" dirty="0">
                <a:solidFill>
                  <a:srgbClr val="0593C1"/>
                </a:solidFill>
              </a:rPr>
              <a:t>320</a:t>
            </a:r>
            <a:endParaRPr lang="en-AU" sz="2400" b="1" dirty="0">
              <a:solidFill>
                <a:srgbClr val="0593C1"/>
              </a:solidFill>
            </a:endParaRPr>
          </a:p>
        </p:txBody>
      </p:sp>
      <p:sp>
        <p:nvSpPr>
          <p:cNvPr id="25" name="TextBox 24">
            <a:extLst>
              <a:ext uri="{FF2B5EF4-FFF2-40B4-BE49-F238E27FC236}">
                <a16:creationId xmlns:a16="http://schemas.microsoft.com/office/drawing/2014/main" id="{B11F0BA6-211F-49AB-8E83-5368C2820782}"/>
              </a:ext>
            </a:extLst>
          </p:cNvPr>
          <p:cNvSpPr txBox="1"/>
          <p:nvPr/>
        </p:nvSpPr>
        <p:spPr>
          <a:xfrm>
            <a:off x="1430515" y="2002954"/>
            <a:ext cx="927765" cy="461665"/>
          </a:xfrm>
          <a:prstGeom prst="rect">
            <a:avLst/>
          </a:prstGeom>
          <a:noFill/>
        </p:spPr>
        <p:txBody>
          <a:bodyPr wrap="square" rtlCol="0">
            <a:spAutoFit/>
          </a:bodyPr>
          <a:lstStyle/>
          <a:p>
            <a:pPr algn="ctr"/>
            <a:r>
              <a:rPr lang="en-US" sz="2400" b="1" dirty="0">
                <a:solidFill>
                  <a:srgbClr val="0593C1"/>
                </a:solidFill>
              </a:rPr>
              <a:t>380</a:t>
            </a:r>
            <a:endParaRPr lang="en-AU" sz="2400" b="1" dirty="0">
              <a:solidFill>
                <a:srgbClr val="0593C1"/>
              </a:solidFill>
            </a:endParaRPr>
          </a:p>
        </p:txBody>
      </p:sp>
      <p:sp>
        <p:nvSpPr>
          <p:cNvPr id="26" name="TextBox 25">
            <a:extLst>
              <a:ext uri="{FF2B5EF4-FFF2-40B4-BE49-F238E27FC236}">
                <a16:creationId xmlns:a16="http://schemas.microsoft.com/office/drawing/2014/main" id="{FFB9E625-4B23-4205-A2C9-B0923E5DA0E1}"/>
              </a:ext>
            </a:extLst>
          </p:cNvPr>
          <p:cNvSpPr txBox="1"/>
          <p:nvPr/>
        </p:nvSpPr>
        <p:spPr>
          <a:xfrm>
            <a:off x="6333265" y="2021784"/>
            <a:ext cx="1164904" cy="461665"/>
          </a:xfrm>
          <a:prstGeom prst="rect">
            <a:avLst/>
          </a:prstGeom>
          <a:noFill/>
        </p:spPr>
        <p:txBody>
          <a:bodyPr wrap="square" rtlCol="0">
            <a:spAutoFit/>
          </a:bodyPr>
          <a:lstStyle/>
          <a:p>
            <a:pPr algn="ctr"/>
            <a:r>
              <a:rPr lang="en-US" sz="2400" b="1" dirty="0">
                <a:solidFill>
                  <a:srgbClr val="0593C1"/>
                </a:solidFill>
              </a:rPr>
              <a:t>390</a:t>
            </a:r>
            <a:endParaRPr lang="en-AU" sz="2400" b="1" dirty="0">
              <a:solidFill>
                <a:srgbClr val="0593C1"/>
              </a:solidFill>
            </a:endParaRPr>
          </a:p>
        </p:txBody>
      </p:sp>
      <p:sp>
        <p:nvSpPr>
          <p:cNvPr id="27" name="TextBox 26">
            <a:extLst>
              <a:ext uri="{FF2B5EF4-FFF2-40B4-BE49-F238E27FC236}">
                <a16:creationId xmlns:a16="http://schemas.microsoft.com/office/drawing/2014/main" id="{EE904BC2-BC6E-4C7C-AD9C-2DF08D53CBF7}"/>
              </a:ext>
            </a:extLst>
          </p:cNvPr>
          <p:cNvSpPr txBox="1"/>
          <p:nvPr/>
        </p:nvSpPr>
        <p:spPr>
          <a:xfrm>
            <a:off x="5052821" y="2060139"/>
            <a:ext cx="927764" cy="461665"/>
          </a:xfrm>
          <a:prstGeom prst="rect">
            <a:avLst/>
          </a:prstGeom>
          <a:noFill/>
        </p:spPr>
        <p:txBody>
          <a:bodyPr wrap="square" rtlCol="0">
            <a:spAutoFit/>
          </a:bodyPr>
          <a:lstStyle/>
          <a:p>
            <a:pPr algn="ctr"/>
            <a:r>
              <a:rPr lang="en-US" sz="2400" b="1" dirty="0">
                <a:solidFill>
                  <a:srgbClr val="0593C1"/>
                </a:solidFill>
              </a:rPr>
              <a:t>400</a:t>
            </a:r>
            <a:endParaRPr lang="en-AU" sz="2400" b="1" dirty="0">
              <a:solidFill>
                <a:srgbClr val="0593C1"/>
              </a:solidFill>
            </a:endParaRPr>
          </a:p>
        </p:txBody>
      </p:sp>
    </p:spTree>
    <p:extLst>
      <p:ext uri="{BB962C8B-B14F-4D97-AF65-F5344CB8AC3E}">
        <p14:creationId xmlns:p14="http://schemas.microsoft.com/office/powerpoint/2010/main" val="1387167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2.91667E-6 -4.07407E-6 L -2.91667E-6 0.25 " pathEditMode="relative" rAng="0" ptsTypes="AA">
                                      <p:cBhvr>
                                        <p:cTn id="8" dur="2000" spd="-100000" fill="hold"/>
                                        <p:tgtEl>
                                          <p:spTgt spid="19"/>
                                        </p:tgtEl>
                                        <p:attrNameLst>
                                          <p:attrName>ppt_x</p:attrName>
                                          <p:attrName>ppt_y</p:attrName>
                                        </p:attrNameLst>
                                      </p:cBhvr>
                                      <p:rCtr x="0" y="12500"/>
                                    </p:animMotion>
                                  </p:childTnLst>
                                </p:cTn>
                              </p:par>
                            </p:childTnLst>
                          </p:cTn>
                        </p:par>
                        <p:par>
                          <p:cTn id="9" fill="hold">
                            <p:stCondLst>
                              <p:cond delay="2000"/>
                            </p:stCondLst>
                            <p:childTnLst>
                              <p:par>
                                <p:cTn id="10" presetID="1" presetClass="exit"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35" presetClass="path" presetSubtype="0" accel="50000" decel="50000" fill="hold" nodeType="withEffect">
                                  <p:stCondLst>
                                    <p:cond delay="0"/>
                                  </p:stCondLst>
                                  <p:childTnLst>
                                    <p:animMotion origin="layout" path="M -4.16667E-6 -3.7037E-7 L -0.25 -3.7037E-7 " pathEditMode="relative" rAng="0" ptsTypes="AA">
                                      <p:cBhvr>
                                        <p:cTn id="19" dur="2000" spd="-100000" fill="hold"/>
                                        <p:tgtEl>
                                          <p:spTgt spid="21"/>
                                        </p:tgtEl>
                                        <p:attrNameLst>
                                          <p:attrName>ppt_x</p:attrName>
                                          <p:attrName>ppt_y</p:attrName>
                                        </p:attrNameLst>
                                      </p:cBhvr>
                                      <p:rCtr x="-12500" y="0"/>
                                    </p:animMotion>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3000"/>
                                        <p:tgtEl>
                                          <p:spTgt spid="23"/>
                                        </p:tgtEl>
                                      </p:cBhvr>
                                    </p:animEffect>
                                  </p:childTnLst>
                                </p:cTn>
                              </p:par>
                            </p:childTnLst>
                          </p:cTn>
                        </p:par>
                        <p:par>
                          <p:cTn id="32" fill="hold">
                            <p:stCondLst>
                              <p:cond delay="3000"/>
                            </p:stCondLst>
                            <p:childTnLst>
                              <p:par>
                                <p:cTn id="33" presetID="1" presetClass="exit"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3400"/>
                                        <p:tgtEl>
                                          <p:spTgt spid="22"/>
                                        </p:tgtEl>
                                      </p:cBhvr>
                                    </p:animEffect>
                                  </p:childTnLst>
                                </p:cTn>
                              </p:par>
                            </p:childTnLst>
                          </p:cTn>
                        </p:par>
                        <p:par>
                          <p:cTn id="46" fill="hold">
                            <p:stCondLst>
                              <p:cond delay="3400"/>
                            </p:stCondLst>
                            <p:childTnLst>
                              <p:par>
                                <p:cTn id="47" presetID="1"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P spid="20" grpId="0"/>
      <p:bldP spid="24" grpId="0"/>
      <p:bldP spid="24" grpId="1"/>
      <p:bldP spid="25" grpId="0"/>
      <p:bldP spid="26" grpId="0"/>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Pareto Principle</a:t>
            </a:r>
            <a:endParaRPr lang="en-US" dirty="0"/>
          </a:p>
        </p:txBody>
      </p:sp>
      <p:sp>
        <p:nvSpPr>
          <p:cNvPr id="5" name="Slide Number Placeholder 4"/>
          <p:cNvSpPr>
            <a:spLocks noGrp="1"/>
          </p:cNvSpPr>
          <p:nvPr>
            <p:ph type="sldNum" sz="quarter" idx="10"/>
          </p:nvPr>
        </p:nvSpPr>
        <p:spPr>
          <a:prstGeom prst="rect">
            <a:avLst/>
          </a:prstGeom>
        </p:spPr>
        <p:txBody>
          <a:bodyPr/>
          <a:lstStyle/>
          <a:p>
            <a:fld id="{71D586D2-677B-458F-B417-DB589973A882}" type="slidenum">
              <a:rPr lang="en-US" smtClean="0"/>
              <a:pPr/>
              <a:t>50</a:t>
            </a:fld>
            <a:endParaRPr lang="en-US" dirty="0"/>
          </a:p>
        </p:txBody>
      </p:sp>
      <p:sp>
        <p:nvSpPr>
          <p:cNvPr id="18" name="Text Placeholder 17">
            <a:extLst>
              <a:ext uri="{FF2B5EF4-FFF2-40B4-BE49-F238E27FC236}">
                <a16:creationId xmlns:a16="http://schemas.microsoft.com/office/drawing/2014/main" id="{54D0BEC2-932C-45CA-9F35-3D20024AD8EF}"/>
              </a:ext>
            </a:extLst>
          </p:cNvPr>
          <p:cNvSpPr>
            <a:spLocks noGrp="1"/>
          </p:cNvSpPr>
          <p:nvPr>
            <p:ph type="body" sz="quarter" idx="15"/>
          </p:nvPr>
        </p:nvSpPr>
        <p:spPr/>
        <p:txBody>
          <a:bodyPr/>
          <a:lstStyle/>
          <a:p>
            <a:endParaRPr lang="en-US"/>
          </a:p>
        </p:txBody>
      </p:sp>
      <p:sp>
        <p:nvSpPr>
          <p:cNvPr id="20" name="Content Placeholder 7">
            <a:extLst>
              <a:ext uri="{FF2B5EF4-FFF2-40B4-BE49-F238E27FC236}">
                <a16:creationId xmlns:a16="http://schemas.microsoft.com/office/drawing/2014/main" id="{B80A63A2-67E0-4A3E-9BC9-1139E4908AD4}"/>
              </a:ext>
            </a:extLst>
          </p:cNvPr>
          <p:cNvSpPr txBox="1">
            <a:spLocks/>
          </p:cNvSpPr>
          <p:nvPr/>
        </p:nvSpPr>
        <p:spPr>
          <a:xfrm>
            <a:off x="6949586" y="1590621"/>
            <a:ext cx="4821722" cy="3448922"/>
          </a:xfrm>
          <a:prstGeom prst="rect">
            <a:avLst/>
          </a:prstGeom>
        </p:spPr>
        <p:txBody>
          <a:bodyPr vert="horz" lIns="91440" tIns="45720" rIns="91440" bIns="45720" rtlCol="0" anchor="ctr">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US" sz="5000">
                <a:solidFill>
                  <a:schemeClr val="tx2"/>
                </a:solidFill>
              </a:rPr>
              <a:t>80/20 rule</a:t>
            </a:r>
          </a:p>
          <a:p>
            <a:r>
              <a:rPr lang="en-US" sz="5000">
                <a:solidFill>
                  <a:schemeClr val="tx2"/>
                </a:solidFill>
              </a:rPr>
              <a:t>96%/4%</a:t>
            </a:r>
          </a:p>
          <a:p>
            <a:r>
              <a:rPr lang="en-US" sz="5000">
                <a:solidFill>
                  <a:schemeClr val="tx2"/>
                </a:solidFill>
              </a:rPr>
              <a:t>99.8%/0.2%</a:t>
            </a:r>
          </a:p>
        </p:txBody>
      </p:sp>
      <p:pic>
        <p:nvPicPr>
          <p:cNvPr id="21" name="Picture 4" descr="Image result for pareto principle">
            <a:extLst>
              <a:ext uri="{FF2B5EF4-FFF2-40B4-BE49-F238E27FC236}">
                <a16:creationId xmlns:a16="http://schemas.microsoft.com/office/drawing/2014/main" id="{CB7E01F4-925A-4C23-A63B-C5C2FEC64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506" y="1893317"/>
            <a:ext cx="5356225" cy="382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97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796DCB9-ACA9-4A4B-A696-46F2F8314C65}"/>
              </a:ext>
            </a:extLst>
          </p:cNvPr>
          <p:cNvSpPr/>
          <p:nvPr/>
        </p:nvSpPr>
        <p:spPr bwMode="auto">
          <a:xfrm>
            <a:off x="4643661" y="1437780"/>
            <a:ext cx="7300705" cy="2262834"/>
          </a:xfrm>
          <a:prstGeom prst="rect">
            <a:avLst/>
          </a:prstGeom>
          <a:solidFill>
            <a:schemeClr val="accent1">
              <a:lumMod val="20000"/>
              <a:lumOff val="80000"/>
              <a:alpha val="30000"/>
            </a:schemeClr>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a:ln>
                <a:noFill/>
              </a:ln>
              <a:solidFill>
                <a:schemeClr val="tx1"/>
              </a:solidFill>
              <a:effectLst/>
              <a:latin typeface="Arial" charset="0"/>
            </a:endParaRPr>
          </a:p>
        </p:txBody>
      </p:sp>
      <p:sp>
        <p:nvSpPr>
          <p:cNvPr id="4" name="Title 3"/>
          <p:cNvSpPr>
            <a:spLocks noGrp="1"/>
          </p:cNvSpPr>
          <p:nvPr>
            <p:ph type="title"/>
          </p:nvPr>
        </p:nvSpPr>
        <p:spPr/>
        <p:txBody>
          <a:bodyPr/>
          <a:lstStyle/>
          <a:p>
            <a:r>
              <a:rPr lang="en-US" dirty="0"/>
              <a:t>Software acquisitions to complete the Kofax Vision</a:t>
            </a:r>
          </a:p>
        </p:txBody>
      </p:sp>
      <p:sp>
        <p:nvSpPr>
          <p:cNvPr id="3" name="Slide Number Placeholder 2"/>
          <p:cNvSpPr>
            <a:spLocks noGrp="1"/>
          </p:cNvSpPr>
          <p:nvPr>
            <p:ph type="sldNum" sz="quarter" idx="10"/>
          </p:nvPr>
        </p:nvSpPr>
        <p:spPr/>
        <p:txBody>
          <a:bodyPr/>
          <a:lstStyle/>
          <a:p>
            <a:fld id="{474E6B1D-A243-4CC3-9F48-D6AE6F52C602}" type="slidenum">
              <a:rPr lang="en-US" smtClean="0"/>
              <a:pPr/>
              <a:t>51</a:t>
            </a:fld>
            <a:endParaRPr lang="en-US" dirty="0"/>
          </a:p>
        </p:txBody>
      </p:sp>
      <p:sp>
        <p:nvSpPr>
          <p:cNvPr id="6" name="Text Placeholder 5">
            <a:extLst>
              <a:ext uri="{FF2B5EF4-FFF2-40B4-BE49-F238E27FC236}">
                <a16:creationId xmlns:a16="http://schemas.microsoft.com/office/drawing/2014/main" id="{E85F392C-65FF-47B1-87EC-182D8EB07BA8}"/>
              </a:ext>
            </a:extLst>
          </p:cNvPr>
          <p:cNvSpPr>
            <a:spLocks noGrp="1"/>
          </p:cNvSpPr>
          <p:nvPr>
            <p:ph type="body" sz="quarter" idx="15"/>
          </p:nvPr>
        </p:nvSpPr>
        <p:spPr/>
        <p:txBody>
          <a:bodyPr/>
          <a:lstStyle/>
          <a:p>
            <a:endParaRPr lang="en-US"/>
          </a:p>
        </p:txBody>
      </p:sp>
      <p:grpSp>
        <p:nvGrpSpPr>
          <p:cNvPr id="119" name="Group 118"/>
          <p:cNvGrpSpPr/>
          <p:nvPr/>
        </p:nvGrpSpPr>
        <p:grpSpPr>
          <a:xfrm>
            <a:off x="192508" y="3655313"/>
            <a:ext cx="11772897" cy="625243"/>
            <a:chOff x="-1" y="3474833"/>
            <a:chExt cx="14242953" cy="625243"/>
          </a:xfrm>
        </p:grpSpPr>
        <p:sp>
          <p:nvSpPr>
            <p:cNvPr id="118" name="Rectangle 117"/>
            <p:cNvSpPr/>
            <p:nvPr/>
          </p:nvSpPr>
          <p:spPr bwMode="auto">
            <a:xfrm>
              <a:off x="-1" y="3474833"/>
              <a:ext cx="14242953" cy="625243"/>
            </a:xfrm>
            <a:prstGeom prst="rect">
              <a:avLst/>
            </a:prstGeom>
            <a:noFill/>
            <a:ln w="12700" cap="flat" cmpd="sng" algn="ctr">
              <a:solidFill>
                <a:schemeClr val="accent1"/>
              </a:solidFill>
              <a:prstDash val="sysDot"/>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8" name="Rectangle 7"/>
            <p:cNvSpPr/>
            <p:nvPr/>
          </p:nvSpPr>
          <p:spPr>
            <a:xfrm>
              <a:off x="7145635" y="3650294"/>
              <a:ext cx="963144" cy="27432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2013</a:t>
              </a:r>
            </a:p>
          </p:txBody>
        </p:sp>
        <p:sp>
          <p:nvSpPr>
            <p:cNvPr id="9" name="Rectangle 8"/>
            <p:cNvSpPr/>
            <p:nvPr/>
          </p:nvSpPr>
          <p:spPr>
            <a:xfrm>
              <a:off x="8166440" y="3650294"/>
              <a:ext cx="963144"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2014</a:t>
              </a:r>
            </a:p>
          </p:txBody>
        </p:sp>
        <p:sp>
          <p:nvSpPr>
            <p:cNvPr id="10" name="Rectangle 9"/>
            <p:cNvSpPr/>
            <p:nvPr/>
          </p:nvSpPr>
          <p:spPr>
            <a:xfrm>
              <a:off x="9187244" y="3650294"/>
              <a:ext cx="963144"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2015</a:t>
              </a:r>
            </a:p>
          </p:txBody>
        </p:sp>
        <p:sp>
          <p:nvSpPr>
            <p:cNvPr id="11" name="Rectangle 10"/>
            <p:cNvSpPr/>
            <p:nvPr/>
          </p:nvSpPr>
          <p:spPr>
            <a:xfrm>
              <a:off x="10208049" y="3650294"/>
              <a:ext cx="963144"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2016</a:t>
              </a:r>
            </a:p>
          </p:txBody>
        </p:sp>
        <p:sp>
          <p:nvSpPr>
            <p:cNvPr id="12" name="Rectangle 11"/>
            <p:cNvSpPr/>
            <p:nvPr/>
          </p:nvSpPr>
          <p:spPr>
            <a:xfrm>
              <a:off x="11228856" y="3650294"/>
              <a:ext cx="963144"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2017</a:t>
              </a:r>
            </a:p>
          </p:txBody>
        </p:sp>
        <p:sp>
          <p:nvSpPr>
            <p:cNvPr id="75" name="Rectangle 74"/>
            <p:cNvSpPr/>
            <p:nvPr/>
          </p:nvSpPr>
          <p:spPr>
            <a:xfrm>
              <a:off x="2041610" y="3650294"/>
              <a:ext cx="963144"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2008</a:t>
              </a:r>
            </a:p>
          </p:txBody>
        </p:sp>
        <p:sp>
          <p:nvSpPr>
            <p:cNvPr id="76" name="Rectangle 75"/>
            <p:cNvSpPr/>
            <p:nvPr/>
          </p:nvSpPr>
          <p:spPr>
            <a:xfrm>
              <a:off x="3062415" y="3650294"/>
              <a:ext cx="963144"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2009</a:t>
              </a:r>
            </a:p>
          </p:txBody>
        </p:sp>
        <p:sp>
          <p:nvSpPr>
            <p:cNvPr id="77" name="Rectangle 76"/>
            <p:cNvSpPr/>
            <p:nvPr/>
          </p:nvSpPr>
          <p:spPr>
            <a:xfrm>
              <a:off x="4083220" y="3650294"/>
              <a:ext cx="963144"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2010</a:t>
              </a:r>
            </a:p>
          </p:txBody>
        </p:sp>
        <p:sp>
          <p:nvSpPr>
            <p:cNvPr id="78" name="Rectangle 77"/>
            <p:cNvSpPr/>
            <p:nvPr/>
          </p:nvSpPr>
          <p:spPr>
            <a:xfrm>
              <a:off x="5104025" y="3650294"/>
              <a:ext cx="963144"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2011</a:t>
              </a:r>
            </a:p>
          </p:txBody>
        </p:sp>
        <p:sp>
          <p:nvSpPr>
            <p:cNvPr id="79" name="Rectangle 78"/>
            <p:cNvSpPr/>
            <p:nvPr/>
          </p:nvSpPr>
          <p:spPr>
            <a:xfrm>
              <a:off x="6124830" y="3650294"/>
              <a:ext cx="963144"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2012</a:t>
              </a:r>
            </a:p>
          </p:txBody>
        </p:sp>
        <p:sp>
          <p:nvSpPr>
            <p:cNvPr id="80" name="Rectangle 79"/>
            <p:cNvSpPr/>
            <p:nvPr/>
          </p:nvSpPr>
          <p:spPr>
            <a:xfrm>
              <a:off x="0" y="3650294"/>
              <a:ext cx="963144"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100" dirty="0">
                  <a:latin typeface="Arial Narrow" panose="020B0606020202030204" pitchFamily="34" charset="0"/>
                </a:rPr>
                <a:t>1985-2007</a:t>
              </a:r>
            </a:p>
          </p:txBody>
        </p:sp>
        <p:sp>
          <p:nvSpPr>
            <p:cNvPr id="81" name="Rectangle 80"/>
            <p:cNvSpPr/>
            <p:nvPr/>
          </p:nvSpPr>
          <p:spPr>
            <a:xfrm>
              <a:off x="1020805" y="3650294"/>
              <a:ext cx="963144"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2007</a:t>
              </a:r>
            </a:p>
          </p:txBody>
        </p:sp>
      </p:grpSp>
      <p:grpSp>
        <p:nvGrpSpPr>
          <p:cNvPr id="120" name="Group 119"/>
          <p:cNvGrpSpPr/>
          <p:nvPr/>
        </p:nvGrpSpPr>
        <p:grpSpPr>
          <a:xfrm>
            <a:off x="303201" y="1704592"/>
            <a:ext cx="9903902" cy="3910332"/>
            <a:chOff x="101494" y="1554592"/>
            <a:chExt cx="11981827" cy="3910332"/>
          </a:xfrm>
        </p:grpSpPr>
        <p:sp>
          <p:nvSpPr>
            <p:cNvPr id="15" name="Rectangle 14"/>
            <p:cNvSpPr/>
            <p:nvPr/>
          </p:nvSpPr>
          <p:spPr>
            <a:xfrm>
              <a:off x="9373733" y="1554593"/>
              <a:ext cx="640080" cy="777240"/>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Acquired </a:t>
              </a:r>
              <a:r>
                <a:rPr lang="en-US" sz="1000" dirty="0" err="1">
                  <a:solidFill>
                    <a:schemeClr val="accent5"/>
                  </a:solidFill>
                  <a:latin typeface="Arial Narrow" panose="020B0606020202030204" pitchFamily="34" charset="0"/>
                </a:rPr>
                <a:t>Aia</a:t>
              </a:r>
              <a:endParaRPr lang="en-US" sz="1000" dirty="0">
                <a:solidFill>
                  <a:schemeClr val="accent5"/>
                </a:solidFill>
                <a:latin typeface="Arial Narrow" panose="020B0606020202030204" pitchFamily="34" charset="0"/>
              </a:endParaRPr>
            </a:p>
          </p:txBody>
        </p:sp>
        <p:cxnSp>
          <p:nvCxnSpPr>
            <p:cNvPr id="16" name="Straight Connector 15"/>
            <p:cNvCxnSpPr/>
            <p:nvPr/>
          </p:nvCxnSpPr>
          <p:spPr>
            <a:xfrm>
              <a:off x="9373734" y="1554593"/>
              <a:ext cx="0" cy="192024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534794" y="2382233"/>
              <a:ext cx="983639" cy="963872"/>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Lexmark acquired Kofax; changed leadership of Enterprise Software Business</a:t>
              </a:r>
            </a:p>
            <a:p>
              <a:pPr>
                <a:lnSpc>
                  <a:spcPct val="90000"/>
                </a:lnSpc>
              </a:pPr>
              <a:endParaRPr lang="en-US" sz="1000" dirty="0">
                <a:solidFill>
                  <a:schemeClr val="accent5"/>
                </a:solidFill>
                <a:latin typeface="Arial Narrow" panose="020B0606020202030204" pitchFamily="34" charset="0"/>
              </a:endParaRPr>
            </a:p>
          </p:txBody>
        </p:sp>
        <p:sp>
          <p:nvSpPr>
            <p:cNvPr id="24" name="Rectangle 23"/>
            <p:cNvSpPr/>
            <p:nvPr/>
          </p:nvSpPr>
          <p:spPr>
            <a:xfrm>
              <a:off x="9869227" y="4282955"/>
              <a:ext cx="871705" cy="1081411"/>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Lexmark announced</a:t>
              </a:r>
              <a:br>
                <a:rPr lang="en-US" sz="1000" dirty="0">
                  <a:solidFill>
                    <a:schemeClr val="accent5"/>
                  </a:solidFill>
                  <a:latin typeface="Arial Narrow" panose="020B0606020202030204" pitchFamily="34" charset="0"/>
                </a:rPr>
              </a:br>
              <a:r>
                <a:rPr lang="en-US" sz="1000" dirty="0">
                  <a:solidFill>
                    <a:schemeClr val="accent5"/>
                  </a:solidFill>
                  <a:latin typeface="Arial Narrow" panose="020B0606020202030204" pitchFamily="34" charset="0"/>
                </a:rPr>
                <a:t>it’s exploring “strategic alternatives”</a:t>
              </a:r>
            </a:p>
          </p:txBody>
        </p:sp>
        <p:cxnSp>
          <p:nvCxnSpPr>
            <p:cNvPr id="25" name="Straight Connector 24"/>
            <p:cNvCxnSpPr/>
            <p:nvPr/>
          </p:nvCxnSpPr>
          <p:spPr>
            <a:xfrm>
              <a:off x="9534794" y="2510961"/>
              <a:ext cx="0" cy="963872"/>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1427581" y="2510959"/>
              <a:ext cx="641727" cy="780994"/>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err="1">
                  <a:solidFill>
                    <a:schemeClr val="accent5"/>
                  </a:solidFill>
                  <a:latin typeface="Arial Narrow" panose="020B0606020202030204" pitchFamily="34" charset="0"/>
                </a:rPr>
                <a:t>Thoma</a:t>
              </a:r>
              <a:r>
                <a:rPr lang="en-US" sz="1000" dirty="0">
                  <a:solidFill>
                    <a:schemeClr val="accent5"/>
                  </a:solidFill>
                  <a:latin typeface="Arial Narrow" panose="020B0606020202030204" pitchFamily="34" charset="0"/>
                </a:rPr>
                <a:t> Bravo acquired Kofax</a:t>
              </a:r>
            </a:p>
          </p:txBody>
        </p:sp>
        <p:cxnSp>
          <p:nvCxnSpPr>
            <p:cNvPr id="35" name="Straight Connector 34"/>
            <p:cNvCxnSpPr/>
            <p:nvPr/>
          </p:nvCxnSpPr>
          <p:spPr>
            <a:xfrm>
              <a:off x="11427581" y="2510959"/>
              <a:ext cx="0" cy="963874"/>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0955293" y="4282955"/>
              <a:ext cx="1128028" cy="1181969"/>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Consortium closed on the acquisition of Lexmark and changes hardware  business leadership </a:t>
              </a:r>
            </a:p>
          </p:txBody>
        </p:sp>
        <p:cxnSp>
          <p:nvCxnSpPr>
            <p:cNvPr id="38" name="Straight Connector 37"/>
            <p:cNvCxnSpPr/>
            <p:nvPr/>
          </p:nvCxnSpPr>
          <p:spPr>
            <a:xfrm flipV="1">
              <a:off x="10955605" y="4100076"/>
              <a:ext cx="0" cy="96012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1078467" y="2510958"/>
              <a:ext cx="905483" cy="948521"/>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Greg Lock joined as Chairman</a:t>
              </a:r>
            </a:p>
            <a:p>
              <a:pPr>
                <a:lnSpc>
                  <a:spcPct val="90000"/>
                </a:lnSpc>
              </a:pPr>
              <a:endParaRPr lang="en-US" sz="1000" dirty="0">
                <a:solidFill>
                  <a:schemeClr val="accent5"/>
                </a:solidFill>
                <a:latin typeface="Arial Narrow" panose="020B0606020202030204" pitchFamily="34" charset="0"/>
              </a:endParaRPr>
            </a:p>
            <a:p>
              <a:pPr>
                <a:lnSpc>
                  <a:spcPct val="90000"/>
                </a:lnSpc>
              </a:pPr>
              <a:r>
                <a:rPr lang="en-US" sz="1000" dirty="0">
                  <a:solidFill>
                    <a:schemeClr val="accent5"/>
                  </a:solidFill>
                  <a:latin typeface="Arial Narrow" panose="020B0606020202030204" pitchFamily="34" charset="0"/>
                </a:rPr>
                <a:t>Reynolds </a:t>
              </a:r>
              <a:r>
                <a:rPr lang="en-US" sz="1000" dirty="0" err="1">
                  <a:solidFill>
                    <a:schemeClr val="accent5"/>
                  </a:solidFill>
                  <a:latin typeface="Arial Narrow" panose="020B0606020202030204" pitchFamily="34" charset="0"/>
                </a:rPr>
                <a:t>Bish</a:t>
              </a:r>
              <a:r>
                <a:rPr lang="en-US" sz="1000" dirty="0">
                  <a:solidFill>
                    <a:schemeClr val="accent5"/>
                  </a:solidFill>
                  <a:latin typeface="Arial Narrow" panose="020B0606020202030204" pitchFamily="34" charset="0"/>
                </a:rPr>
                <a:t> joined as CEO</a:t>
              </a:r>
            </a:p>
          </p:txBody>
        </p:sp>
        <p:cxnSp>
          <p:nvCxnSpPr>
            <p:cNvPr id="72" name="Straight Connector 71"/>
            <p:cNvCxnSpPr/>
            <p:nvPr/>
          </p:nvCxnSpPr>
          <p:spPr>
            <a:xfrm>
              <a:off x="1078466" y="2510959"/>
              <a:ext cx="0" cy="963874"/>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101494" y="1554592"/>
              <a:ext cx="1882455" cy="910531"/>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1985 – Founded as </a:t>
              </a:r>
              <a:r>
                <a:rPr lang="en-US" sz="1000" dirty="0" err="1">
                  <a:solidFill>
                    <a:schemeClr val="accent5"/>
                  </a:solidFill>
                  <a:latin typeface="Arial Narrow" panose="020B0606020202030204" pitchFamily="34" charset="0"/>
                </a:rPr>
                <a:t>Dicom</a:t>
              </a:r>
              <a:r>
                <a:rPr lang="en-US" sz="1000" dirty="0">
                  <a:solidFill>
                    <a:schemeClr val="accent5"/>
                  </a:solidFill>
                  <a:latin typeface="Arial Narrow" panose="020B0606020202030204" pitchFamily="34" charset="0"/>
                </a:rPr>
                <a:t> in Switzerland as a Samsung distributor; Expanded into imaging hardware and maintenance services via 15 EMEA acquisitions</a:t>
              </a:r>
            </a:p>
          </p:txBody>
        </p:sp>
        <p:cxnSp>
          <p:nvCxnSpPr>
            <p:cNvPr id="70" name="Straight Connector 69"/>
            <p:cNvCxnSpPr/>
            <p:nvPr/>
          </p:nvCxnSpPr>
          <p:spPr>
            <a:xfrm>
              <a:off x="101494" y="1554593"/>
              <a:ext cx="0" cy="192024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345692" y="4282956"/>
              <a:ext cx="869187" cy="780992"/>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spc="-30" dirty="0">
                  <a:solidFill>
                    <a:schemeClr val="accent5"/>
                  </a:solidFill>
                  <a:latin typeface="Arial Narrow" panose="020B0606020202030204" pitchFamily="34" charset="0"/>
                </a:rPr>
                <a:t>Transitioned to US $ reporting</a:t>
              </a:r>
            </a:p>
          </p:txBody>
        </p:sp>
        <p:sp>
          <p:nvSpPr>
            <p:cNvPr id="65" name="Rectangle 64"/>
            <p:cNvSpPr/>
            <p:nvPr/>
          </p:nvSpPr>
          <p:spPr>
            <a:xfrm>
              <a:off x="2303632" y="1554593"/>
              <a:ext cx="1097280" cy="777241"/>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Began implementing new strategic initiatives</a:t>
              </a:r>
            </a:p>
          </p:txBody>
        </p:sp>
        <p:cxnSp>
          <p:nvCxnSpPr>
            <p:cNvPr id="66" name="Straight Connector 65"/>
            <p:cNvCxnSpPr/>
            <p:nvPr/>
          </p:nvCxnSpPr>
          <p:spPr>
            <a:xfrm>
              <a:off x="2302319" y="1554593"/>
              <a:ext cx="0" cy="192024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5449826" y="1554593"/>
              <a:ext cx="640080" cy="780991"/>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Acquired </a:t>
              </a:r>
              <a:r>
                <a:rPr lang="en-US" sz="1000" dirty="0" err="1">
                  <a:solidFill>
                    <a:schemeClr val="accent5"/>
                  </a:solidFill>
                  <a:latin typeface="Arial Narrow" panose="020B0606020202030204" pitchFamily="34" charset="0"/>
                </a:rPr>
                <a:t>Atalasoft</a:t>
              </a:r>
              <a:endParaRPr lang="en-US" sz="1000" dirty="0">
                <a:solidFill>
                  <a:schemeClr val="accent5"/>
                </a:solidFill>
                <a:latin typeface="Arial Narrow" panose="020B0606020202030204" pitchFamily="34" charset="0"/>
              </a:endParaRPr>
            </a:p>
          </p:txBody>
        </p:sp>
        <p:sp>
          <p:nvSpPr>
            <p:cNvPr id="61" name="Rectangle 60"/>
            <p:cNvSpPr/>
            <p:nvPr/>
          </p:nvSpPr>
          <p:spPr>
            <a:xfrm>
              <a:off x="563672" y="4282956"/>
              <a:ext cx="3010264" cy="922222"/>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1996 – Went Public on AIM and then LSE</a:t>
              </a:r>
            </a:p>
            <a:p>
              <a:pPr>
                <a:lnSpc>
                  <a:spcPct val="90000"/>
                </a:lnSpc>
              </a:pPr>
              <a:r>
                <a:rPr lang="en-US" sz="1000" dirty="0">
                  <a:solidFill>
                    <a:schemeClr val="accent5"/>
                  </a:solidFill>
                  <a:latin typeface="Arial Narrow" panose="020B0606020202030204" pitchFamily="34" charset="0"/>
                </a:rPr>
                <a:t>1999 – Acquired Kofax in Irvine to expand into the</a:t>
              </a:r>
              <a:br>
                <a:rPr lang="en-US" sz="1000" dirty="0">
                  <a:solidFill>
                    <a:schemeClr val="accent5"/>
                  </a:solidFill>
                  <a:latin typeface="Arial Narrow" panose="020B0606020202030204" pitchFamily="34" charset="0"/>
                </a:rPr>
              </a:br>
              <a:r>
                <a:rPr lang="en-US" sz="1000" dirty="0">
                  <a:solidFill>
                    <a:schemeClr val="accent5"/>
                  </a:solidFill>
                  <a:latin typeface="Arial Narrow" panose="020B0606020202030204" pitchFamily="34" charset="0"/>
                </a:rPr>
                <a:t>            Capture business, which it then grew</a:t>
              </a:r>
              <a:br>
                <a:rPr lang="en-US" sz="1000" dirty="0">
                  <a:solidFill>
                    <a:schemeClr val="accent5"/>
                  </a:solidFill>
                  <a:latin typeface="Arial Narrow" panose="020B0606020202030204" pitchFamily="34" charset="0"/>
                </a:rPr>
              </a:br>
              <a:r>
                <a:rPr lang="en-US" sz="1000" dirty="0">
                  <a:solidFill>
                    <a:schemeClr val="accent5"/>
                  </a:solidFill>
                  <a:latin typeface="Arial Narrow" panose="020B0606020202030204" pitchFamily="34" charset="0"/>
                </a:rPr>
                <a:t>            through four acquisitions</a:t>
              </a:r>
            </a:p>
          </p:txBody>
        </p:sp>
        <p:cxnSp>
          <p:nvCxnSpPr>
            <p:cNvPr id="62" name="Straight Connector 61"/>
            <p:cNvCxnSpPr/>
            <p:nvPr/>
          </p:nvCxnSpPr>
          <p:spPr>
            <a:xfrm flipV="1">
              <a:off x="563675" y="4100076"/>
              <a:ext cx="0" cy="96012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675833" y="2510959"/>
              <a:ext cx="806894" cy="780993"/>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Acquired Singularity</a:t>
              </a:r>
            </a:p>
          </p:txBody>
        </p:sp>
        <p:cxnSp>
          <p:nvCxnSpPr>
            <p:cNvPr id="60" name="Straight Connector 59"/>
            <p:cNvCxnSpPr/>
            <p:nvPr/>
          </p:nvCxnSpPr>
          <p:spPr>
            <a:xfrm>
              <a:off x="5449826" y="1554593"/>
              <a:ext cx="0" cy="192024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7522171" y="2510961"/>
              <a:ext cx="640080" cy="780991"/>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Acquired Kofax RPA</a:t>
              </a:r>
            </a:p>
          </p:txBody>
        </p:sp>
        <p:cxnSp>
          <p:nvCxnSpPr>
            <p:cNvPr id="83" name="Straight Connector 82"/>
            <p:cNvCxnSpPr/>
            <p:nvPr/>
          </p:nvCxnSpPr>
          <p:spPr>
            <a:xfrm>
              <a:off x="7522171" y="2510960"/>
              <a:ext cx="0" cy="963873"/>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248012" y="1554593"/>
              <a:ext cx="640080" cy="777240"/>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Acquired </a:t>
              </a:r>
              <a:r>
                <a:rPr lang="en-US" sz="1000" dirty="0" err="1">
                  <a:solidFill>
                    <a:schemeClr val="accent5"/>
                  </a:solidFill>
                  <a:latin typeface="Arial Narrow" panose="020B0606020202030204" pitchFamily="34" charset="0"/>
                </a:rPr>
                <a:t>Altosoft</a:t>
              </a:r>
              <a:endParaRPr lang="en-US" sz="1000" dirty="0">
                <a:solidFill>
                  <a:schemeClr val="accent5"/>
                </a:solidFill>
                <a:latin typeface="Arial Narrow" panose="020B0606020202030204" pitchFamily="34" charset="0"/>
              </a:endParaRPr>
            </a:p>
          </p:txBody>
        </p:sp>
        <p:cxnSp>
          <p:nvCxnSpPr>
            <p:cNvPr id="85" name="Straight Connector 84"/>
            <p:cNvCxnSpPr/>
            <p:nvPr/>
          </p:nvCxnSpPr>
          <p:spPr>
            <a:xfrm>
              <a:off x="7248013" y="1554593"/>
              <a:ext cx="0" cy="192024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8312185" y="1554593"/>
              <a:ext cx="640080" cy="780991"/>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Acquired </a:t>
              </a:r>
              <a:r>
                <a:rPr lang="en-US" sz="1000" dirty="0" err="1">
                  <a:solidFill>
                    <a:schemeClr val="accent5"/>
                  </a:solidFill>
                  <a:latin typeface="Arial Narrow" panose="020B0606020202030204" pitchFamily="34" charset="0"/>
                </a:rPr>
                <a:t>Softpro</a:t>
              </a:r>
              <a:endParaRPr lang="en-US" sz="1000" dirty="0">
                <a:solidFill>
                  <a:schemeClr val="accent5"/>
                </a:solidFill>
                <a:latin typeface="Arial Narrow" panose="020B0606020202030204" pitchFamily="34" charset="0"/>
              </a:endParaRPr>
            </a:p>
          </p:txBody>
        </p:sp>
        <p:sp>
          <p:nvSpPr>
            <p:cNvPr id="88" name="Rectangle 87"/>
            <p:cNvSpPr/>
            <p:nvPr/>
          </p:nvSpPr>
          <p:spPr>
            <a:xfrm>
              <a:off x="7673744" y="4282956"/>
              <a:ext cx="771755" cy="780992"/>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Dual listed on NASDAQ</a:t>
              </a:r>
            </a:p>
          </p:txBody>
        </p:sp>
        <p:cxnSp>
          <p:nvCxnSpPr>
            <p:cNvPr id="89" name="Straight Connector 88"/>
            <p:cNvCxnSpPr/>
            <p:nvPr/>
          </p:nvCxnSpPr>
          <p:spPr>
            <a:xfrm flipV="1">
              <a:off x="7673744" y="4100076"/>
              <a:ext cx="0" cy="96012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9869228" y="4100076"/>
              <a:ext cx="0" cy="96012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4345692" y="4100076"/>
              <a:ext cx="0" cy="96012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5521277" y="4282956"/>
              <a:ext cx="1024752" cy="1181968"/>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Disposed of legacy VAD systems</a:t>
              </a:r>
            </a:p>
            <a:p>
              <a:pPr>
                <a:lnSpc>
                  <a:spcPct val="90000"/>
                </a:lnSpc>
              </a:pPr>
              <a:endParaRPr lang="en-US" sz="1000" dirty="0">
                <a:solidFill>
                  <a:schemeClr val="accent5"/>
                </a:solidFill>
                <a:latin typeface="Arial Narrow" panose="020B0606020202030204" pitchFamily="34" charset="0"/>
              </a:endParaRPr>
            </a:p>
            <a:p>
              <a:pPr>
                <a:lnSpc>
                  <a:spcPct val="90000"/>
                </a:lnSpc>
              </a:pPr>
              <a:r>
                <a:rPr lang="en-US" sz="1000" dirty="0">
                  <a:solidFill>
                    <a:schemeClr val="accent5"/>
                  </a:solidFill>
                  <a:latin typeface="Arial Narrow" panose="020B0606020202030204" pitchFamily="34" charset="0"/>
                </a:rPr>
                <a:t>US financial expert joined Board</a:t>
              </a:r>
            </a:p>
          </p:txBody>
        </p:sp>
        <p:cxnSp>
          <p:nvCxnSpPr>
            <p:cNvPr id="102" name="Straight Connector 101"/>
            <p:cNvCxnSpPr/>
            <p:nvPr/>
          </p:nvCxnSpPr>
          <p:spPr>
            <a:xfrm flipV="1">
              <a:off x="5521277" y="4100076"/>
              <a:ext cx="0" cy="96012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312186" y="1554593"/>
              <a:ext cx="0" cy="192024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75833" y="2510960"/>
              <a:ext cx="0" cy="963873"/>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10629899" y="1554593"/>
              <a:ext cx="797674" cy="777240"/>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Lexmark announced sale to a consortium led by Apex</a:t>
              </a:r>
            </a:p>
            <a:p>
              <a:pPr>
                <a:lnSpc>
                  <a:spcPct val="90000"/>
                </a:lnSpc>
              </a:pPr>
              <a:endParaRPr lang="en-US" sz="1000" dirty="0">
                <a:solidFill>
                  <a:schemeClr val="accent5"/>
                </a:solidFill>
                <a:latin typeface="Arial Narrow" panose="020B0606020202030204" pitchFamily="34" charset="0"/>
              </a:endParaRPr>
            </a:p>
          </p:txBody>
        </p:sp>
        <p:cxnSp>
          <p:nvCxnSpPr>
            <p:cNvPr id="109" name="Straight Connector 108"/>
            <p:cNvCxnSpPr/>
            <p:nvPr/>
          </p:nvCxnSpPr>
          <p:spPr>
            <a:xfrm>
              <a:off x="10629900" y="1554593"/>
              <a:ext cx="0" cy="192024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3685684" y="1554593"/>
              <a:ext cx="873333" cy="780991"/>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lstStyle/>
            <a:p>
              <a:pPr>
                <a:lnSpc>
                  <a:spcPct val="90000"/>
                </a:lnSpc>
              </a:pPr>
              <a:r>
                <a:rPr lang="en-US" sz="1000" dirty="0">
                  <a:solidFill>
                    <a:schemeClr val="accent5"/>
                  </a:solidFill>
                  <a:latin typeface="Arial Narrow" panose="020B0606020202030204" pitchFamily="34" charset="0"/>
                </a:rPr>
                <a:t>Acquired </a:t>
              </a:r>
              <a:br>
                <a:rPr lang="en-US" sz="1000" dirty="0">
                  <a:solidFill>
                    <a:schemeClr val="accent5"/>
                  </a:solidFill>
                  <a:latin typeface="Arial Narrow" panose="020B0606020202030204" pitchFamily="34" charset="0"/>
                </a:rPr>
              </a:br>
              <a:r>
                <a:rPr lang="en-US" sz="1000" dirty="0">
                  <a:solidFill>
                    <a:schemeClr val="accent5"/>
                  </a:solidFill>
                  <a:latin typeface="Arial Narrow" panose="020B0606020202030204" pitchFamily="34" charset="0"/>
                </a:rPr>
                <a:t>170 Systems</a:t>
              </a:r>
            </a:p>
          </p:txBody>
        </p:sp>
        <p:sp>
          <p:nvSpPr>
            <p:cNvPr id="115" name="Rectangle 114"/>
            <p:cNvSpPr/>
            <p:nvPr/>
          </p:nvSpPr>
          <p:spPr>
            <a:xfrm>
              <a:off x="2561622" y="2510959"/>
              <a:ext cx="864759" cy="780993"/>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Acquired </a:t>
              </a:r>
              <a:r>
                <a:rPr lang="en-US" sz="1000" dirty="0" err="1">
                  <a:solidFill>
                    <a:schemeClr val="accent5"/>
                  </a:solidFill>
                  <a:latin typeface="Arial Narrow" panose="020B0606020202030204" pitchFamily="34" charset="0"/>
                </a:rPr>
                <a:t>OptiInvoice</a:t>
              </a:r>
              <a:endParaRPr lang="en-US" sz="1000" dirty="0">
                <a:solidFill>
                  <a:schemeClr val="accent5"/>
                </a:solidFill>
                <a:latin typeface="Arial Narrow" panose="020B0606020202030204" pitchFamily="34" charset="0"/>
              </a:endParaRPr>
            </a:p>
          </p:txBody>
        </p:sp>
        <p:cxnSp>
          <p:nvCxnSpPr>
            <p:cNvPr id="116" name="Straight Connector 115"/>
            <p:cNvCxnSpPr/>
            <p:nvPr/>
          </p:nvCxnSpPr>
          <p:spPr>
            <a:xfrm>
              <a:off x="3685685" y="1554593"/>
              <a:ext cx="0" cy="1920240"/>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561622" y="2510960"/>
              <a:ext cx="0" cy="963873"/>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grpSp>
      <p:sp>
        <p:nvSpPr>
          <p:cNvPr id="68" name="Oval 2"/>
          <p:cNvSpPr/>
          <p:nvPr/>
        </p:nvSpPr>
        <p:spPr bwMode="auto">
          <a:xfrm>
            <a:off x="2047071" y="3514745"/>
            <a:ext cx="151164" cy="155448"/>
          </a:xfrm>
          <a:prstGeom prst="ellipse">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73" name="Oval 6"/>
          <p:cNvSpPr/>
          <p:nvPr/>
        </p:nvSpPr>
        <p:spPr bwMode="auto">
          <a:xfrm>
            <a:off x="4643661" y="3510323"/>
            <a:ext cx="151164" cy="155448"/>
          </a:xfrm>
          <a:prstGeom prst="ellipse">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74" name="Oval 7"/>
          <p:cNvSpPr/>
          <p:nvPr/>
        </p:nvSpPr>
        <p:spPr bwMode="auto">
          <a:xfrm>
            <a:off x="6143651" y="3510323"/>
            <a:ext cx="151164" cy="155448"/>
          </a:xfrm>
          <a:prstGeom prst="ellipse">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87" name="Oval 8"/>
          <p:cNvSpPr/>
          <p:nvPr/>
        </p:nvSpPr>
        <p:spPr bwMode="auto">
          <a:xfrm>
            <a:off x="6361088" y="3512779"/>
            <a:ext cx="151164" cy="155448"/>
          </a:xfrm>
          <a:prstGeom prst="ellipse">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90" name="Oval 9"/>
          <p:cNvSpPr/>
          <p:nvPr/>
        </p:nvSpPr>
        <p:spPr bwMode="auto">
          <a:xfrm>
            <a:off x="7008526" y="3517734"/>
            <a:ext cx="151164" cy="155448"/>
          </a:xfrm>
          <a:prstGeom prst="ellipse">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93" name="Oval 9"/>
          <p:cNvSpPr/>
          <p:nvPr/>
        </p:nvSpPr>
        <p:spPr bwMode="auto">
          <a:xfrm>
            <a:off x="7893008" y="3517734"/>
            <a:ext cx="151164" cy="155448"/>
          </a:xfrm>
          <a:prstGeom prst="ellipse">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94" name="Rectangle 93">
            <a:extLst>
              <a:ext uri="{FF2B5EF4-FFF2-40B4-BE49-F238E27FC236}">
                <a16:creationId xmlns:a16="http://schemas.microsoft.com/office/drawing/2014/main" id="{BEA1B2BC-27B0-4B5E-A4B7-985685684FF3}"/>
              </a:ext>
            </a:extLst>
          </p:cNvPr>
          <p:cNvSpPr/>
          <p:nvPr/>
        </p:nvSpPr>
        <p:spPr>
          <a:xfrm>
            <a:off x="10317799" y="3830774"/>
            <a:ext cx="796113"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2018</a:t>
            </a:r>
          </a:p>
        </p:txBody>
      </p:sp>
      <p:sp>
        <p:nvSpPr>
          <p:cNvPr id="95" name="Rectangle 94">
            <a:extLst>
              <a:ext uri="{FF2B5EF4-FFF2-40B4-BE49-F238E27FC236}">
                <a16:creationId xmlns:a16="http://schemas.microsoft.com/office/drawing/2014/main" id="{8AF2BCAB-D6A8-48EA-AB2E-22C0DFF99167}"/>
              </a:ext>
            </a:extLst>
          </p:cNvPr>
          <p:cNvSpPr/>
          <p:nvPr/>
        </p:nvSpPr>
        <p:spPr>
          <a:xfrm>
            <a:off x="11168687" y="1726093"/>
            <a:ext cx="633931" cy="780994"/>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Kofax</a:t>
            </a:r>
          </a:p>
          <a:p>
            <a:pPr>
              <a:lnSpc>
                <a:spcPct val="90000"/>
              </a:lnSpc>
            </a:pPr>
            <a:r>
              <a:rPr lang="en-US" sz="1000" dirty="0">
                <a:solidFill>
                  <a:schemeClr val="accent5"/>
                </a:solidFill>
                <a:latin typeface="Arial Narrow" panose="020B0606020202030204" pitchFamily="34" charset="0"/>
              </a:rPr>
              <a:t>Acquires</a:t>
            </a:r>
          </a:p>
          <a:p>
            <a:pPr>
              <a:lnSpc>
                <a:spcPct val="90000"/>
              </a:lnSpc>
            </a:pPr>
            <a:r>
              <a:rPr lang="en-US" sz="1000" dirty="0">
                <a:solidFill>
                  <a:schemeClr val="accent5"/>
                </a:solidFill>
                <a:latin typeface="Arial Narrow" panose="020B0606020202030204" pitchFamily="34" charset="0"/>
              </a:rPr>
              <a:t>Nuance</a:t>
            </a:r>
            <a:br>
              <a:rPr lang="en-US" sz="1000" dirty="0">
                <a:solidFill>
                  <a:schemeClr val="accent5"/>
                </a:solidFill>
                <a:latin typeface="Arial Narrow" panose="020B0606020202030204" pitchFamily="34" charset="0"/>
              </a:rPr>
            </a:br>
            <a:r>
              <a:rPr lang="en-US" sz="1000" dirty="0">
                <a:solidFill>
                  <a:schemeClr val="accent5"/>
                </a:solidFill>
                <a:latin typeface="Arial Narrow" panose="020B0606020202030204" pitchFamily="34" charset="0"/>
              </a:rPr>
              <a:t>Imaging</a:t>
            </a:r>
          </a:p>
        </p:txBody>
      </p:sp>
      <p:cxnSp>
        <p:nvCxnSpPr>
          <p:cNvPr id="96" name="Straight Connector 95">
            <a:extLst>
              <a:ext uri="{FF2B5EF4-FFF2-40B4-BE49-F238E27FC236}">
                <a16:creationId xmlns:a16="http://schemas.microsoft.com/office/drawing/2014/main" id="{0C6C2B7D-CCB9-4F7B-81EC-CF1C07C4E1E0}"/>
              </a:ext>
            </a:extLst>
          </p:cNvPr>
          <p:cNvCxnSpPr>
            <a:cxnSpLocks/>
            <a:stCxn id="95" idx="2"/>
          </p:cNvCxnSpPr>
          <p:nvPr/>
        </p:nvCxnSpPr>
        <p:spPr>
          <a:xfrm>
            <a:off x="11485653" y="2507087"/>
            <a:ext cx="0" cy="1148226"/>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F1B7BA5A-7F77-4452-A935-A77D5D65228B}"/>
              </a:ext>
            </a:extLst>
          </p:cNvPr>
          <p:cNvSpPr/>
          <p:nvPr/>
        </p:nvSpPr>
        <p:spPr>
          <a:xfrm>
            <a:off x="11148259" y="3830774"/>
            <a:ext cx="796113" cy="274320"/>
          </a:xfrm>
          <a:prstGeom prst="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600" dirty="0">
                <a:latin typeface="Arial Narrow" panose="020B0606020202030204" pitchFamily="34" charset="0"/>
              </a:rPr>
              <a:t>2019</a:t>
            </a:r>
          </a:p>
        </p:txBody>
      </p:sp>
      <p:sp>
        <p:nvSpPr>
          <p:cNvPr id="98" name="Rectangle 97">
            <a:extLst>
              <a:ext uri="{FF2B5EF4-FFF2-40B4-BE49-F238E27FC236}">
                <a16:creationId xmlns:a16="http://schemas.microsoft.com/office/drawing/2014/main" id="{8BC0AD29-26D2-4B79-BD77-ED8DCA751E8A}"/>
              </a:ext>
            </a:extLst>
          </p:cNvPr>
          <p:cNvSpPr/>
          <p:nvPr/>
        </p:nvSpPr>
        <p:spPr>
          <a:xfrm>
            <a:off x="10759584" y="2623672"/>
            <a:ext cx="633931" cy="780994"/>
          </a:xfrm>
          <a:prstGeom prst="rect">
            <a:avLst/>
          </a:prstGeom>
          <a:solidFill>
            <a:schemeClr val="tx2">
              <a:lumMod val="20000"/>
              <a:lumOff val="80000"/>
            </a:schemeClr>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lstStyle/>
          <a:p>
            <a:pPr>
              <a:lnSpc>
                <a:spcPct val="90000"/>
              </a:lnSpc>
            </a:pPr>
            <a:r>
              <a:rPr lang="en-US" sz="1000" dirty="0">
                <a:solidFill>
                  <a:schemeClr val="accent5"/>
                </a:solidFill>
                <a:latin typeface="Arial Narrow" panose="020B0606020202030204" pitchFamily="34" charset="0"/>
              </a:rPr>
              <a:t>Kofax</a:t>
            </a:r>
          </a:p>
          <a:p>
            <a:pPr>
              <a:lnSpc>
                <a:spcPct val="90000"/>
              </a:lnSpc>
            </a:pPr>
            <a:r>
              <a:rPr lang="en-US" sz="1000" dirty="0">
                <a:solidFill>
                  <a:schemeClr val="accent5"/>
                </a:solidFill>
                <a:latin typeface="Arial Narrow" panose="020B0606020202030204" pitchFamily="34" charset="0"/>
              </a:rPr>
              <a:t>Acquires</a:t>
            </a:r>
          </a:p>
          <a:p>
            <a:pPr>
              <a:lnSpc>
                <a:spcPct val="90000"/>
              </a:lnSpc>
            </a:pPr>
            <a:r>
              <a:rPr lang="en-US" sz="1000" dirty="0">
                <a:solidFill>
                  <a:schemeClr val="accent5"/>
                </a:solidFill>
                <a:latin typeface="Arial Narrow" panose="020B0606020202030204" pitchFamily="34" charset="0"/>
              </a:rPr>
              <a:t>Top Image Systems</a:t>
            </a:r>
          </a:p>
        </p:txBody>
      </p:sp>
      <p:cxnSp>
        <p:nvCxnSpPr>
          <p:cNvPr id="99" name="Straight Connector 98">
            <a:extLst>
              <a:ext uri="{FF2B5EF4-FFF2-40B4-BE49-F238E27FC236}">
                <a16:creationId xmlns:a16="http://schemas.microsoft.com/office/drawing/2014/main" id="{ED80CEDA-F2D9-424B-9464-8738814C83BB}"/>
              </a:ext>
            </a:extLst>
          </p:cNvPr>
          <p:cNvCxnSpPr>
            <a:cxnSpLocks/>
          </p:cNvCxnSpPr>
          <p:nvPr/>
        </p:nvCxnSpPr>
        <p:spPr>
          <a:xfrm>
            <a:off x="11317709" y="3398782"/>
            <a:ext cx="101219" cy="265836"/>
          </a:xfrm>
          <a:prstGeom prst="line">
            <a:avLst/>
          </a:prstGeom>
          <a:ln w="12700" cap="flat">
            <a:solidFill>
              <a:schemeClr val="bg2">
                <a:lumMod val="90000"/>
              </a:schemeClr>
            </a:solidFill>
            <a:prstDash val="solid"/>
            <a:miter lim="800000"/>
            <a:tailEnd type="oval"/>
          </a:ln>
        </p:spPr>
        <p:style>
          <a:lnRef idx="1">
            <a:schemeClr val="accent1"/>
          </a:lnRef>
          <a:fillRef idx="0">
            <a:schemeClr val="accent1"/>
          </a:fillRef>
          <a:effectRef idx="0">
            <a:schemeClr val="accent1"/>
          </a:effectRef>
          <a:fontRef idx="minor">
            <a:schemeClr val="tx1"/>
          </a:fontRef>
        </p:style>
      </p:cxnSp>
      <p:sp>
        <p:nvSpPr>
          <p:cNvPr id="100" name="Oval 9">
            <a:extLst>
              <a:ext uri="{FF2B5EF4-FFF2-40B4-BE49-F238E27FC236}">
                <a16:creationId xmlns:a16="http://schemas.microsoft.com/office/drawing/2014/main" id="{B7DB0DCA-C76B-4660-8006-8F163BC2977A}"/>
              </a:ext>
            </a:extLst>
          </p:cNvPr>
          <p:cNvSpPr/>
          <p:nvPr/>
        </p:nvSpPr>
        <p:spPr bwMode="auto">
          <a:xfrm>
            <a:off x="11334491" y="3563460"/>
            <a:ext cx="151164" cy="155448"/>
          </a:xfrm>
          <a:prstGeom prst="ellipse">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103" name="Oval 9">
            <a:extLst>
              <a:ext uri="{FF2B5EF4-FFF2-40B4-BE49-F238E27FC236}">
                <a16:creationId xmlns:a16="http://schemas.microsoft.com/office/drawing/2014/main" id="{4E4C1286-C107-43F9-99DB-C021C1E26E9B}"/>
              </a:ext>
            </a:extLst>
          </p:cNvPr>
          <p:cNvSpPr/>
          <p:nvPr/>
        </p:nvSpPr>
        <p:spPr bwMode="auto">
          <a:xfrm>
            <a:off x="11486838" y="3575399"/>
            <a:ext cx="151164" cy="155448"/>
          </a:xfrm>
          <a:prstGeom prst="ellipse">
            <a:avLst/>
          </a:prstGeom>
          <a:solidFill>
            <a:srgbClr val="FFC000"/>
          </a:solidFill>
          <a:ln w="0" cap="flat" cmpd="sng" algn="ctr">
            <a:noFill/>
            <a:prstDash val="solid"/>
            <a:miter/>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9241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44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RPA Market</a:t>
            </a:r>
          </a:p>
        </p:txBody>
      </p:sp>
      <p:sp>
        <p:nvSpPr>
          <p:cNvPr id="2" name="Text Placeholder 1">
            <a:extLst>
              <a:ext uri="{FF2B5EF4-FFF2-40B4-BE49-F238E27FC236}">
                <a16:creationId xmlns:a16="http://schemas.microsoft.com/office/drawing/2014/main" id="{3045EE37-4934-4A8A-95D4-062DC8A791EE}"/>
              </a:ext>
            </a:extLst>
          </p:cNvPr>
          <p:cNvSpPr>
            <a:spLocks noGrp="1"/>
          </p:cNvSpPr>
          <p:nvPr>
            <p:ph type="body" idx="1"/>
          </p:nvPr>
        </p:nvSpPr>
        <p:spPr/>
        <p:txBody>
          <a:bodyPr/>
          <a:lstStyle/>
          <a:p>
            <a:endParaRPr lang="en-AU"/>
          </a:p>
        </p:txBody>
      </p:sp>
      <p:sp>
        <p:nvSpPr>
          <p:cNvPr id="11" name="Slide Number Placeholder 10"/>
          <p:cNvSpPr>
            <a:spLocks noGrp="1"/>
          </p:cNvSpPr>
          <p:nvPr>
            <p:ph type="sldNum" sz="quarter" idx="10"/>
          </p:nvPr>
        </p:nvSpPr>
        <p:spPr/>
        <p:txBody>
          <a:bodyPr/>
          <a:lstStyle/>
          <a:p>
            <a:fld id="{474E6B1D-A243-4CC3-9F48-D6AE6F52C602}" type="slidenum">
              <a:rPr lang="en-US" smtClean="0"/>
              <a:pPr/>
              <a:t>6</a:t>
            </a:fld>
            <a:endParaRPr lang="en-US" dirty="0"/>
          </a:p>
        </p:txBody>
      </p:sp>
    </p:spTree>
    <p:extLst>
      <p:ext uri="{BB962C8B-B14F-4D97-AF65-F5344CB8AC3E}">
        <p14:creationId xmlns:p14="http://schemas.microsoft.com/office/powerpoint/2010/main" val="381601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dirty="0"/>
              <a:t>Which Finance processes are suitable to deploy with RPA?</a:t>
            </a:r>
            <a:endParaRPr lang="en-US" noProof="0" dirty="0"/>
          </a:p>
        </p:txBody>
      </p:sp>
      <p:sp>
        <p:nvSpPr>
          <p:cNvPr id="4" name="Text Placeholder 3">
            <a:extLst>
              <a:ext uri="{FF2B5EF4-FFF2-40B4-BE49-F238E27FC236}">
                <a16:creationId xmlns:a16="http://schemas.microsoft.com/office/drawing/2014/main" id="{7913CA62-ACBB-4A14-A41B-3B1441DCDAB9}"/>
              </a:ext>
            </a:extLst>
          </p:cNvPr>
          <p:cNvSpPr>
            <a:spLocks noGrp="1"/>
          </p:cNvSpPr>
          <p:nvPr>
            <p:ph type="body" sz="quarter" idx="15"/>
          </p:nvPr>
        </p:nvSpPr>
        <p:spPr/>
        <p:txBody>
          <a:bodyPr/>
          <a:lstStyle/>
          <a:p>
            <a:endParaRPr lang="en-US"/>
          </a:p>
        </p:txBody>
      </p:sp>
      <p:grpSp>
        <p:nvGrpSpPr>
          <p:cNvPr id="2" name="Group 1"/>
          <p:cNvGrpSpPr/>
          <p:nvPr/>
        </p:nvGrpSpPr>
        <p:grpSpPr>
          <a:xfrm>
            <a:off x="315673" y="1048288"/>
            <a:ext cx="11529383" cy="5328018"/>
            <a:chOff x="2186150" y="1791339"/>
            <a:chExt cx="7826687" cy="4285037"/>
          </a:xfrm>
        </p:grpSpPr>
        <p:sp>
          <p:nvSpPr>
            <p:cNvPr id="208" name="Rectangle 6"/>
            <p:cNvSpPr>
              <a:spLocks noChangeArrowheads="1"/>
            </p:cNvSpPr>
            <p:nvPr/>
          </p:nvSpPr>
          <p:spPr bwMode="auto">
            <a:xfrm>
              <a:off x="5168741" y="2001399"/>
              <a:ext cx="1482566" cy="179863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09" name="Rectangle 7"/>
            <p:cNvSpPr>
              <a:spLocks noChangeArrowheads="1"/>
            </p:cNvSpPr>
            <p:nvPr/>
          </p:nvSpPr>
          <p:spPr bwMode="auto">
            <a:xfrm>
              <a:off x="6728143" y="2001399"/>
              <a:ext cx="1480819" cy="179863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10" name="Rectangle 8"/>
            <p:cNvSpPr>
              <a:spLocks noChangeArrowheads="1"/>
            </p:cNvSpPr>
            <p:nvPr/>
          </p:nvSpPr>
          <p:spPr bwMode="auto">
            <a:xfrm>
              <a:off x="8352154" y="2001399"/>
              <a:ext cx="1629251" cy="179863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11" name="Rectangle 9"/>
            <p:cNvSpPr>
              <a:spLocks noChangeArrowheads="1"/>
            </p:cNvSpPr>
            <p:nvPr/>
          </p:nvSpPr>
          <p:spPr bwMode="auto">
            <a:xfrm>
              <a:off x="2205357" y="2001399"/>
              <a:ext cx="2886550" cy="179863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12" name="Rectangle 10"/>
            <p:cNvSpPr>
              <a:spLocks noChangeArrowheads="1"/>
            </p:cNvSpPr>
            <p:nvPr/>
          </p:nvSpPr>
          <p:spPr bwMode="auto">
            <a:xfrm>
              <a:off x="5261294" y="2256353"/>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Requisition Materials</a:t>
              </a:r>
            </a:p>
          </p:txBody>
        </p:sp>
        <p:sp>
          <p:nvSpPr>
            <p:cNvPr id="213" name="Rectangle 11"/>
            <p:cNvSpPr>
              <a:spLocks noChangeArrowheads="1"/>
            </p:cNvSpPr>
            <p:nvPr/>
          </p:nvSpPr>
          <p:spPr bwMode="auto">
            <a:xfrm>
              <a:off x="5961540" y="2256353"/>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Purchasing/ Procurement</a:t>
              </a:r>
            </a:p>
          </p:txBody>
        </p:sp>
        <p:sp>
          <p:nvSpPr>
            <p:cNvPr id="214" name="Rectangle 12"/>
            <p:cNvSpPr>
              <a:spLocks noChangeArrowheads="1"/>
            </p:cNvSpPr>
            <p:nvPr/>
          </p:nvSpPr>
          <p:spPr bwMode="auto">
            <a:xfrm>
              <a:off x="6818948" y="2256353"/>
              <a:ext cx="625157"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Order Entry</a:t>
              </a:r>
            </a:p>
          </p:txBody>
        </p:sp>
        <p:sp>
          <p:nvSpPr>
            <p:cNvPr id="215" name="Rectangle 13"/>
            <p:cNvSpPr>
              <a:spLocks noChangeArrowheads="1"/>
            </p:cNvSpPr>
            <p:nvPr/>
          </p:nvSpPr>
          <p:spPr bwMode="auto">
            <a:xfrm>
              <a:off x="3701894" y="2769750"/>
              <a:ext cx="621665"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Benefits Admin./ Accounting</a:t>
              </a:r>
            </a:p>
          </p:txBody>
        </p:sp>
        <p:sp>
          <p:nvSpPr>
            <p:cNvPr id="216" name="Rectangle 14"/>
            <p:cNvSpPr>
              <a:spLocks noChangeArrowheads="1"/>
            </p:cNvSpPr>
            <p:nvPr/>
          </p:nvSpPr>
          <p:spPr bwMode="auto">
            <a:xfrm>
              <a:off x="4403886" y="2769750"/>
              <a:ext cx="621665"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Inquiry Handling</a:t>
              </a:r>
            </a:p>
          </p:txBody>
        </p:sp>
        <p:sp>
          <p:nvSpPr>
            <p:cNvPr id="217" name="Rectangle 15"/>
            <p:cNvSpPr>
              <a:spLocks noChangeArrowheads="1"/>
            </p:cNvSpPr>
            <p:nvPr/>
          </p:nvSpPr>
          <p:spPr bwMode="auto">
            <a:xfrm>
              <a:off x="8465660" y="2769750"/>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Regulatory Reporting</a:t>
              </a:r>
            </a:p>
          </p:txBody>
        </p:sp>
        <p:sp>
          <p:nvSpPr>
            <p:cNvPr id="218" name="Rectangle 16"/>
            <p:cNvSpPr>
              <a:spLocks noChangeArrowheads="1"/>
            </p:cNvSpPr>
            <p:nvPr/>
          </p:nvSpPr>
          <p:spPr bwMode="auto">
            <a:xfrm>
              <a:off x="9165906" y="2769750"/>
              <a:ext cx="623411" cy="452279"/>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Rating Agency Relations</a:t>
              </a:r>
            </a:p>
          </p:txBody>
        </p:sp>
        <p:sp>
          <p:nvSpPr>
            <p:cNvPr id="219" name="Rectangle 17"/>
            <p:cNvSpPr>
              <a:spLocks noChangeArrowheads="1"/>
            </p:cNvSpPr>
            <p:nvPr/>
          </p:nvSpPr>
          <p:spPr bwMode="auto">
            <a:xfrm>
              <a:off x="2303149" y="3286638"/>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Premium Accounting (Ins)</a:t>
              </a:r>
            </a:p>
          </p:txBody>
        </p:sp>
        <p:sp>
          <p:nvSpPr>
            <p:cNvPr id="220" name="Rectangle 219"/>
            <p:cNvSpPr>
              <a:spLocks noChangeArrowheads="1"/>
            </p:cNvSpPr>
            <p:nvPr/>
          </p:nvSpPr>
          <p:spPr bwMode="auto">
            <a:xfrm>
              <a:off x="3005141" y="3286638"/>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Re-insurance Accounting (Ins)</a:t>
              </a:r>
            </a:p>
          </p:txBody>
        </p:sp>
        <p:sp>
          <p:nvSpPr>
            <p:cNvPr id="221" name="Rectangle 220"/>
            <p:cNvSpPr>
              <a:spLocks noChangeArrowheads="1"/>
            </p:cNvSpPr>
            <p:nvPr/>
          </p:nvSpPr>
          <p:spPr bwMode="auto">
            <a:xfrm>
              <a:off x="3705386" y="3286638"/>
              <a:ext cx="623411"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Investment Accounting/ Securities Pricing (FS)</a:t>
              </a:r>
            </a:p>
          </p:txBody>
        </p:sp>
        <p:sp>
          <p:nvSpPr>
            <p:cNvPr id="222" name="Rectangle 221"/>
            <p:cNvSpPr>
              <a:spLocks noChangeArrowheads="1"/>
            </p:cNvSpPr>
            <p:nvPr/>
          </p:nvSpPr>
          <p:spPr bwMode="auto">
            <a:xfrm>
              <a:off x="4407378" y="3286638"/>
              <a:ext cx="621665"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Daily P&amp;L/ Mark to Market/</a:t>
              </a:r>
              <a:br>
                <a:rPr lang="en-US" sz="700" dirty="0">
                  <a:solidFill>
                    <a:srgbClr val="000000"/>
                  </a:solidFill>
                  <a:cs typeface="Arial" pitchFamily="34" charset="0"/>
                </a:rPr>
              </a:br>
              <a:r>
                <a:rPr lang="en-US" sz="700" dirty="0">
                  <a:solidFill>
                    <a:srgbClr val="000000"/>
                  </a:solidFill>
                  <a:cs typeface="Arial" pitchFamily="34" charset="0"/>
                </a:rPr>
                <a:t>Middle Office</a:t>
              </a:r>
            </a:p>
          </p:txBody>
        </p:sp>
        <p:sp>
          <p:nvSpPr>
            <p:cNvPr id="223" name="Rectangle 222"/>
            <p:cNvSpPr>
              <a:spLocks noChangeArrowheads="1"/>
            </p:cNvSpPr>
            <p:nvPr/>
          </p:nvSpPr>
          <p:spPr bwMode="auto">
            <a:xfrm>
              <a:off x="5965032" y="3286638"/>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Procurement. Card Admin</a:t>
              </a:r>
            </a:p>
          </p:txBody>
        </p:sp>
        <p:sp>
          <p:nvSpPr>
            <p:cNvPr id="224" name="Rectangle 223"/>
            <p:cNvSpPr>
              <a:spLocks noChangeArrowheads="1"/>
            </p:cNvSpPr>
            <p:nvPr/>
          </p:nvSpPr>
          <p:spPr bwMode="auto">
            <a:xfrm>
              <a:off x="7522686" y="3286638"/>
              <a:ext cx="621665"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Treasury/ Trust Management</a:t>
              </a:r>
            </a:p>
          </p:txBody>
        </p:sp>
        <p:sp>
          <p:nvSpPr>
            <p:cNvPr id="225" name="Rectangle 224"/>
            <p:cNvSpPr>
              <a:spLocks noChangeArrowheads="1"/>
            </p:cNvSpPr>
            <p:nvPr/>
          </p:nvSpPr>
          <p:spPr bwMode="auto">
            <a:xfrm>
              <a:off x="8469153" y="3286638"/>
              <a:ext cx="625157"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Investor Relations</a:t>
              </a:r>
            </a:p>
          </p:txBody>
        </p:sp>
        <p:sp>
          <p:nvSpPr>
            <p:cNvPr id="226" name="Rectangle 225"/>
            <p:cNvSpPr>
              <a:spLocks noChangeArrowheads="1"/>
            </p:cNvSpPr>
            <p:nvPr/>
          </p:nvSpPr>
          <p:spPr bwMode="auto">
            <a:xfrm>
              <a:off x="2299657" y="2256353"/>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General Ledger</a:t>
              </a:r>
            </a:p>
            <a:p>
              <a:pPr algn="ctr" fontAlgn="base">
                <a:spcBef>
                  <a:spcPct val="0"/>
                </a:spcBef>
                <a:spcAft>
                  <a:spcPct val="0"/>
                </a:spcAft>
              </a:pPr>
              <a:r>
                <a:rPr lang="en-US" sz="700" dirty="0">
                  <a:solidFill>
                    <a:schemeClr val="bg1"/>
                  </a:solidFill>
                  <a:cs typeface="Arial" pitchFamily="34" charset="0"/>
                </a:rPr>
                <a:t>Accounting</a:t>
              </a:r>
            </a:p>
          </p:txBody>
        </p:sp>
        <p:sp>
          <p:nvSpPr>
            <p:cNvPr id="227" name="Rectangle 226"/>
            <p:cNvSpPr>
              <a:spLocks noChangeArrowheads="1"/>
            </p:cNvSpPr>
            <p:nvPr/>
          </p:nvSpPr>
          <p:spPr bwMode="auto">
            <a:xfrm>
              <a:off x="3001649" y="2256353"/>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Consolidations</a:t>
              </a:r>
            </a:p>
          </p:txBody>
        </p:sp>
        <p:sp>
          <p:nvSpPr>
            <p:cNvPr id="228" name="Rectangle 227"/>
            <p:cNvSpPr>
              <a:spLocks noChangeArrowheads="1"/>
            </p:cNvSpPr>
            <p:nvPr/>
          </p:nvSpPr>
          <p:spPr bwMode="auto">
            <a:xfrm>
              <a:off x="3701894" y="2256353"/>
              <a:ext cx="621665"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Monthly/ Quarterly Close</a:t>
              </a:r>
            </a:p>
          </p:txBody>
        </p:sp>
        <p:sp>
          <p:nvSpPr>
            <p:cNvPr id="229" name="Rectangle 228"/>
            <p:cNvSpPr>
              <a:spLocks noChangeArrowheads="1"/>
            </p:cNvSpPr>
            <p:nvPr/>
          </p:nvSpPr>
          <p:spPr bwMode="auto">
            <a:xfrm>
              <a:off x="4403886" y="2256353"/>
              <a:ext cx="621665"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Financial Reconciliation</a:t>
              </a:r>
            </a:p>
          </p:txBody>
        </p:sp>
        <p:sp>
          <p:nvSpPr>
            <p:cNvPr id="230" name="Rectangle 229"/>
            <p:cNvSpPr>
              <a:spLocks noChangeArrowheads="1"/>
            </p:cNvSpPr>
            <p:nvPr/>
          </p:nvSpPr>
          <p:spPr bwMode="auto">
            <a:xfrm>
              <a:off x="7519193" y="2256353"/>
              <a:ext cx="621665"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Billing</a:t>
              </a:r>
            </a:p>
          </p:txBody>
        </p:sp>
        <p:sp>
          <p:nvSpPr>
            <p:cNvPr id="231" name="Rectangle 230"/>
            <p:cNvSpPr>
              <a:spLocks noChangeArrowheads="1"/>
            </p:cNvSpPr>
            <p:nvPr/>
          </p:nvSpPr>
          <p:spPr bwMode="auto">
            <a:xfrm>
              <a:off x="8465660" y="2256353"/>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Legal Entity Reporting</a:t>
              </a:r>
            </a:p>
          </p:txBody>
        </p:sp>
        <p:sp>
          <p:nvSpPr>
            <p:cNvPr id="232" name="Rectangle 231"/>
            <p:cNvSpPr>
              <a:spLocks noChangeArrowheads="1"/>
            </p:cNvSpPr>
            <p:nvPr/>
          </p:nvSpPr>
          <p:spPr bwMode="auto">
            <a:xfrm>
              <a:off x="9165906" y="2256353"/>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Statutory Reporting</a:t>
              </a:r>
            </a:p>
          </p:txBody>
        </p:sp>
        <p:sp>
          <p:nvSpPr>
            <p:cNvPr id="233" name="Rectangle 232"/>
            <p:cNvSpPr>
              <a:spLocks noChangeArrowheads="1"/>
            </p:cNvSpPr>
            <p:nvPr/>
          </p:nvSpPr>
          <p:spPr bwMode="auto">
            <a:xfrm>
              <a:off x="2299657" y="2769750"/>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Fixed Asset Accounting</a:t>
              </a:r>
            </a:p>
          </p:txBody>
        </p:sp>
        <p:sp>
          <p:nvSpPr>
            <p:cNvPr id="234" name="Rectangle 233"/>
            <p:cNvSpPr>
              <a:spLocks noChangeArrowheads="1"/>
            </p:cNvSpPr>
            <p:nvPr/>
          </p:nvSpPr>
          <p:spPr bwMode="auto">
            <a:xfrm>
              <a:off x="3001649" y="2769750"/>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Tax Planning/ Accounting</a:t>
              </a:r>
            </a:p>
          </p:txBody>
        </p:sp>
        <p:sp>
          <p:nvSpPr>
            <p:cNvPr id="235" name="Rectangle 234"/>
            <p:cNvSpPr>
              <a:spLocks noChangeArrowheads="1"/>
            </p:cNvSpPr>
            <p:nvPr/>
          </p:nvSpPr>
          <p:spPr bwMode="auto">
            <a:xfrm>
              <a:off x="5261294" y="2769750"/>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Payment Processing</a:t>
              </a:r>
            </a:p>
          </p:txBody>
        </p:sp>
        <p:sp>
          <p:nvSpPr>
            <p:cNvPr id="236" name="Rectangle 235"/>
            <p:cNvSpPr>
              <a:spLocks noChangeArrowheads="1"/>
            </p:cNvSpPr>
            <p:nvPr/>
          </p:nvSpPr>
          <p:spPr bwMode="auto">
            <a:xfrm>
              <a:off x="5961540" y="2769750"/>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Accounts Payable</a:t>
              </a:r>
            </a:p>
          </p:txBody>
        </p:sp>
        <p:sp>
          <p:nvSpPr>
            <p:cNvPr id="237" name="Rectangle 236"/>
            <p:cNvSpPr>
              <a:spLocks noChangeArrowheads="1"/>
            </p:cNvSpPr>
            <p:nvPr/>
          </p:nvSpPr>
          <p:spPr bwMode="auto">
            <a:xfrm>
              <a:off x="6818948" y="2769750"/>
              <a:ext cx="625157"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Cash Application</a:t>
              </a:r>
            </a:p>
          </p:txBody>
        </p:sp>
        <p:sp>
          <p:nvSpPr>
            <p:cNvPr id="238" name="Rectangle 237"/>
            <p:cNvSpPr>
              <a:spLocks noChangeArrowheads="1"/>
            </p:cNvSpPr>
            <p:nvPr/>
          </p:nvSpPr>
          <p:spPr bwMode="auto">
            <a:xfrm>
              <a:off x="7519193" y="2769750"/>
              <a:ext cx="621665"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Collections</a:t>
              </a:r>
            </a:p>
          </p:txBody>
        </p:sp>
        <p:sp>
          <p:nvSpPr>
            <p:cNvPr id="239" name="Rectangle 238"/>
            <p:cNvSpPr>
              <a:spLocks noChangeArrowheads="1"/>
            </p:cNvSpPr>
            <p:nvPr/>
          </p:nvSpPr>
          <p:spPr bwMode="auto">
            <a:xfrm>
              <a:off x="5264787" y="3286638"/>
              <a:ext cx="623411" cy="450532"/>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T&amp;E </a:t>
              </a:r>
            </a:p>
            <a:p>
              <a:pPr algn="ctr" fontAlgn="base">
                <a:spcBef>
                  <a:spcPct val="0"/>
                </a:spcBef>
                <a:spcAft>
                  <a:spcPct val="0"/>
                </a:spcAft>
              </a:pPr>
              <a:r>
                <a:rPr lang="en-US" sz="700" dirty="0">
                  <a:solidFill>
                    <a:schemeClr val="bg1"/>
                  </a:solidFill>
                  <a:cs typeface="Arial" pitchFamily="34" charset="0"/>
                </a:rPr>
                <a:t>Accounting/ Reimburse-</a:t>
              </a:r>
              <a:r>
                <a:rPr lang="en-US" sz="700" dirty="0" err="1">
                  <a:solidFill>
                    <a:schemeClr val="bg1"/>
                  </a:solidFill>
                  <a:cs typeface="Arial" pitchFamily="34" charset="0"/>
                </a:rPr>
                <a:t>ment</a:t>
              </a:r>
              <a:endParaRPr lang="en-US" sz="700" dirty="0">
                <a:solidFill>
                  <a:schemeClr val="bg1"/>
                </a:solidFill>
                <a:cs typeface="Arial" pitchFamily="34" charset="0"/>
              </a:endParaRPr>
            </a:p>
          </p:txBody>
        </p:sp>
        <p:sp>
          <p:nvSpPr>
            <p:cNvPr id="240" name="Rectangle 239"/>
            <p:cNvSpPr>
              <a:spLocks noChangeArrowheads="1"/>
            </p:cNvSpPr>
            <p:nvPr/>
          </p:nvSpPr>
          <p:spPr bwMode="auto">
            <a:xfrm>
              <a:off x="6822441" y="3286638"/>
              <a:ext cx="623411" cy="450532"/>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Bank Reconciliation</a:t>
              </a:r>
            </a:p>
          </p:txBody>
        </p:sp>
        <p:sp>
          <p:nvSpPr>
            <p:cNvPr id="241" name="Text Box 39"/>
            <p:cNvSpPr txBox="1">
              <a:spLocks noChangeArrowheads="1"/>
            </p:cNvSpPr>
            <p:nvPr/>
          </p:nvSpPr>
          <p:spPr bwMode="auto">
            <a:xfrm>
              <a:off x="2212341" y="1791339"/>
              <a:ext cx="5996618" cy="210399"/>
            </a:xfrm>
            <a:prstGeom prst="rect">
              <a:avLst/>
            </a:prstGeom>
            <a:noFill/>
            <a:ln w="12700" cap="sq">
              <a:noFill/>
              <a:miter lim="800000"/>
              <a:headEnd type="none" w="sm" len="sm"/>
              <a:tailEnd type="none" w="sm" len="sm"/>
            </a:ln>
          </p:spPr>
          <p:txBody>
            <a:bodyPr wrap="square" lIns="27432" rIns="27432">
              <a:spAutoFit/>
            </a:bodyPr>
            <a:lstStyle>
              <a:defPPr>
                <a:defRPr lang="en-US"/>
              </a:defPPr>
              <a:lvl1pPr algn="ctr" fontAlgn="base">
                <a:spcBef>
                  <a:spcPct val="50000"/>
                </a:spcBef>
                <a:spcAft>
                  <a:spcPct val="0"/>
                </a:spcAft>
                <a:defRPr sz="1000" b="1">
                  <a:solidFill>
                    <a:schemeClr val="accent2"/>
                  </a:solidFill>
                  <a:latin typeface="Segoe Print" panose="02000600000000000000" pitchFamily="2" charset="0"/>
                  <a:cs typeface="Arial" pitchFamily="34" charset="0"/>
                </a:defRPr>
              </a:lvl1pPr>
            </a:lstStyle>
            <a:p>
              <a:r>
                <a:rPr lang="en-US" sz="1100" dirty="0">
                  <a:solidFill>
                    <a:schemeClr val="accent1"/>
                  </a:solidFill>
                  <a:latin typeface="+mj-lt"/>
                </a:rPr>
                <a:t>Transaction processing</a:t>
              </a:r>
            </a:p>
          </p:txBody>
        </p:sp>
        <p:sp>
          <p:nvSpPr>
            <p:cNvPr id="242" name="Text Box 40"/>
            <p:cNvSpPr txBox="1">
              <a:spLocks noChangeArrowheads="1"/>
            </p:cNvSpPr>
            <p:nvPr/>
          </p:nvSpPr>
          <p:spPr bwMode="auto">
            <a:xfrm>
              <a:off x="8352154" y="1798001"/>
              <a:ext cx="1660683" cy="210399"/>
            </a:xfrm>
            <a:prstGeom prst="rect">
              <a:avLst/>
            </a:prstGeom>
            <a:noFill/>
            <a:ln w="12700" cap="sq">
              <a:noFill/>
              <a:miter lim="800000"/>
              <a:headEnd type="none" w="sm" len="sm"/>
              <a:tailEnd type="none" w="sm" len="sm"/>
            </a:ln>
          </p:spPr>
          <p:txBody>
            <a:bodyPr wrap="square" lIns="27432" rIns="27432">
              <a:spAutoFit/>
            </a:bodyPr>
            <a:lstStyle>
              <a:defPPr>
                <a:defRPr lang="en-US"/>
              </a:defPPr>
              <a:lvl1pPr algn="ctr" fontAlgn="base">
                <a:spcBef>
                  <a:spcPct val="50000"/>
                </a:spcBef>
                <a:spcAft>
                  <a:spcPct val="0"/>
                </a:spcAft>
                <a:defRPr sz="1000" b="1">
                  <a:solidFill>
                    <a:schemeClr val="accent2"/>
                  </a:solidFill>
                  <a:latin typeface="Segoe Print" panose="02000600000000000000" pitchFamily="2" charset="0"/>
                  <a:cs typeface="Arial" pitchFamily="34" charset="0"/>
                </a:defRPr>
              </a:lvl1pPr>
            </a:lstStyle>
            <a:p>
              <a:r>
                <a:rPr lang="en-US" sz="1100" dirty="0">
                  <a:solidFill>
                    <a:schemeClr val="accent1"/>
                  </a:solidFill>
                  <a:latin typeface="+mj-lt"/>
                </a:rPr>
                <a:t>External reporting</a:t>
              </a:r>
            </a:p>
          </p:txBody>
        </p:sp>
        <p:sp>
          <p:nvSpPr>
            <p:cNvPr id="243" name="Text Box 41"/>
            <p:cNvSpPr txBox="1">
              <a:spLocks noChangeArrowheads="1"/>
            </p:cNvSpPr>
            <p:nvPr/>
          </p:nvSpPr>
          <p:spPr bwMode="auto">
            <a:xfrm>
              <a:off x="5172235" y="1999653"/>
              <a:ext cx="1475581" cy="215444"/>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Purchase to payment</a:t>
              </a:r>
            </a:p>
          </p:txBody>
        </p:sp>
        <p:sp>
          <p:nvSpPr>
            <p:cNvPr id="244" name="Text Box 42"/>
            <p:cNvSpPr txBox="1">
              <a:spLocks noChangeArrowheads="1"/>
            </p:cNvSpPr>
            <p:nvPr/>
          </p:nvSpPr>
          <p:spPr bwMode="auto">
            <a:xfrm>
              <a:off x="2205359" y="1999653"/>
              <a:ext cx="2870833" cy="215444"/>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Record to report (general accounting)</a:t>
              </a:r>
            </a:p>
          </p:txBody>
        </p:sp>
        <p:sp>
          <p:nvSpPr>
            <p:cNvPr id="245" name="Text Box 43"/>
            <p:cNvSpPr txBox="1">
              <a:spLocks noChangeArrowheads="1"/>
            </p:cNvSpPr>
            <p:nvPr/>
          </p:nvSpPr>
          <p:spPr bwMode="auto">
            <a:xfrm>
              <a:off x="6728142" y="1999653"/>
              <a:ext cx="1245076" cy="215444"/>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Order to cash</a:t>
              </a:r>
            </a:p>
          </p:txBody>
        </p:sp>
        <p:sp>
          <p:nvSpPr>
            <p:cNvPr id="246" name="Rectangle 245"/>
            <p:cNvSpPr>
              <a:spLocks noChangeArrowheads="1"/>
            </p:cNvSpPr>
            <p:nvPr/>
          </p:nvSpPr>
          <p:spPr bwMode="auto">
            <a:xfrm>
              <a:off x="2266477" y="4323137"/>
              <a:ext cx="621665"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Strategic Planning</a:t>
              </a:r>
            </a:p>
          </p:txBody>
        </p:sp>
        <p:sp>
          <p:nvSpPr>
            <p:cNvPr id="247" name="Rectangle 246"/>
            <p:cNvSpPr>
              <a:spLocks noChangeArrowheads="1"/>
            </p:cNvSpPr>
            <p:nvPr/>
          </p:nvSpPr>
          <p:spPr bwMode="auto">
            <a:xfrm>
              <a:off x="2968469" y="4323137"/>
              <a:ext cx="623411"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Budgeting &amp; Financial Planning</a:t>
              </a:r>
            </a:p>
          </p:txBody>
        </p:sp>
        <p:sp>
          <p:nvSpPr>
            <p:cNvPr id="248" name="Rectangle 247"/>
            <p:cNvSpPr>
              <a:spLocks noChangeArrowheads="1"/>
            </p:cNvSpPr>
            <p:nvPr/>
          </p:nvSpPr>
          <p:spPr bwMode="auto">
            <a:xfrm>
              <a:off x="3668716" y="4323137"/>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Forecasting</a:t>
              </a:r>
            </a:p>
          </p:txBody>
        </p:sp>
        <p:sp>
          <p:nvSpPr>
            <p:cNvPr id="249" name="Rectangle 248"/>
            <p:cNvSpPr>
              <a:spLocks noChangeArrowheads="1"/>
            </p:cNvSpPr>
            <p:nvPr/>
          </p:nvSpPr>
          <p:spPr bwMode="auto">
            <a:xfrm>
              <a:off x="4760120" y="4323137"/>
              <a:ext cx="625157"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Accounting/ Tax Policy</a:t>
              </a:r>
            </a:p>
          </p:txBody>
        </p:sp>
        <p:sp>
          <p:nvSpPr>
            <p:cNvPr id="250" name="Rectangle 249"/>
            <p:cNvSpPr>
              <a:spLocks noChangeArrowheads="1"/>
            </p:cNvSpPr>
            <p:nvPr/>
          </p:nvSpPr>
          <p:spPr bwMode="auto">
            <a:xfrm>
              <a:off x="5463859" y="4323137"/>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Internal Audit</a:t>
              </a:r>
            </a:p>
          </p:txBody>
        </p:sp>
        <p:sp>
          <p:nvSpPr>
            <p:cNvPr id="251" name="Rectangle 250"/>
            <p:cNvSpPr>
              <a:spLocks noChangeArrowheads="1"/>
            </p:cNvSpPr>
            <p:nvPr/>
          </p:nvSpPr>
          <p:spPr bwMode="auto">
            <a:xfrm>
              <a:off x="6162359" y="4323137"/>
              <a:ext cx="625157"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Financial Analysis</a:t>
              </a:r>
            </a:p>
          </p:txBody>
        </p:sp>
        <p:sp>
          <p:nvSpPr>
            <p:cNvPr id="252" name="Rectangle 251"/>
            <p:cNvSpPr>
              <a:spLocks noChangeArrowheads="1"/>
            </p:cNvSpPr>
            <p:nvPr/>
          </p:nvSpPr>
          <p:spPr bwMode="auto">
            <a:xfrm>
              <a:off x="6864351" y="4323137"/>
              <a:ext cx="625157"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Internal Consulting</a:t>
              </a:r>
            </a:p>
          </p:txBody>
        </p:sp>
        <p:sp>
          <p:nvSpPr>
            <p:cNvPr id="253" name="Rectangle 252"/>
            <p:cNvSpPr>
              <a:spLocks noChangeArrowheads="1"/>
            </p:cNvSpPr>
            <p:nvPr/>
          </p:nvSpPr>
          <p:spPr bwMode="auto">
            <a:xfrm>
              <a:off x="8434228" y="4323137"/>
              <a:ext cx="621665"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Finance Function Management</a:t>
              </a:r>
            </a:p>
          </p:txBody>
        </p:sp>
        <p:sp>
          <p:nvSpPr>
            <p:cNvPr id="254" name="Rectangle 253"/>
            <p:cNvSpPr>
              <a:spLocks noChangeArrowheads="1"/>
            </p:cNvSpPr>
            <p:nvPr/>
          </p:nvSpPr>
          <p:spPr bwMode="auto">
            <a:xfrm>
              <a:off x="9136220" y="4323137"/>
              <a:ext cx="623411"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Human Performance Management</a:t>
              </a:r>
            </a:p>
          </p:txBody>
        </p:sp>
        <p:sp>
          <p:nvSpPr>
            <p:cNvPr id="255" name="Rectangle 254"/>
            <p:cNvSpPr>
              <a:spLocks noChangeArrowheads="1"/>
            </p:cNvSpPr>
            <p:nvPr/>
          </p:nvSpPr>
          <p:spPr bwMode="auto">
            <a:xfrm>
              <a:off x="9134474" y="4833041"/>
              <a:ext cx="623411"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Training &amp; Development</a:t>
              </a:r>
            </a:p>
          </p:txBody>
        </p:sp>
        <p:sp>
          <p:nvSpPr>
            <p:cNvPr id="256" name="Rectangle 255"/>
            <p:cNvSpPr>
              <a:spLocks noChangeArrowheads="1"/>
            </p:cNvSpPr>
            <p:nvPr/>
          </p:nvSpPr>
          <p:spPr bwMode="auto">
            <a:xfrm>
              <a:off x="8434228" y="4836534"/>
              <a:ext cx="621665"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Business Liaison</a:t>
              </a:r>
            </a:p>
          </p:txBody>
        </p:sp>
        <p:sp>
          <p:nvSpPr>
            <p:cNvPr id="257" name="Rectangle 256"/>
            <p:cNvSpPr>
              <a:spLocks noChangeArrowheads="1"/>
            </p:cNvSpPr>
            <p:nvPr/>
          </p:nvSpPr>
          <p:spPr bwMode="auto">
            <a:xfrm>
              <a:off x="2254254" y="5222455"/>
              <a:ext cx="623411" cy="450532"/>
            </a:xfrm>
            <a:prstGeom prst="rect">
              <a:avLst/>
            </a:prstGeom>
            <a:solidFill>
              <a:schemeClr val="tx2"/>
            </a:solidFill>
            <a:ln w="12700" cap="sq">
              <a:noFill/>
              <a:miter lim="800000"/>
              <a:headEnd type="none" w="sm" len="sm"/>
              <a:tailEnd type="none" w="sm" len="sm"/>
            </a:ln>
          </p:spPr>
          <p:txBody>
            <a:bodyPr anchor="ctr"/>
            <a:lstStyle/>
            <a:p>
              <a:pPr algn="ctr" fontAlgn="base">
                <a:spcBef>
                  <a:spcPct val="0"/>
                </a:spcBef>
                <a:spcAft>
                  <a:spcPct val="0"/>
                </a:spcAft>
              </a:pPr>
              <a:r>
                <a:rPr lang="en-US" sz="700" dirty="0">
                  <a:solidFill>
                    <a:schemeClr val="bg1"/>
                  </a:solidFill>
                  <a:cs typeface="Arial" pitchFamily="34" charset="0"/>
                </a:rPr>
                <a:t>Expense/ Revenue Allocations</a:t>
              </a:r>
            </a:p>
          </p:txBody>
        </p:sp>
        <p:sp>
          <p:nvSpPr>
            <p:cNvPr id="258" name="Rectangle 257"/>
            <p:cNvSpPr>
              <a:spLocks noChangeArrowheads="1"/>
            </p:cNvSpPr>
            <p:nvPr/>
          </p:nvSpPr>
          <p:spPr bwMode="auto">
            <a:xfrm>
              <a:off x="2966724" y="5222455"/>
              <a:ext cx="623411" cy="450532"/>
            </a:xfrm>
            <a:prstGeom prst="rect">
              <a:avLst/>
            </a:prstGeom>
            <a:solidFill>
              <a:schemeClr val="tx2"/>
            </a:solidFill>
            <a:ln w="12700" cap="sq">
              <a:noFill/>
              <a:miter lim="800000"/>
              <a:headEnd type="none" w="sm" len="sm"/>
              <a:tailEnd type="none" w="sm" len="sm"/>
            </a:ln>
          </p:spPr>
          <p:txBody>
            <a:bodyPr lIns="36000" rIns="36000" anchor="ctr"/>
            <a:lstStyle/>
            <a:p>
              <a:pPr algn="ctr" fontAlgn="base">
                <a:spcBef>
                  <a:spcPct val="0"/>
                </a:spcBef>
                <a:spcAft>
                  <a:spcPct val="0"/>
                </a:spcAft>
              </a:pPr>
              <a:r>
                <a:rPr lang="en-US" sz="700" dirty="0">
                  <a:solidFill>
                    <a:schemeClr val="bg1"/>
                  </a:solidFill>
                  <a:cs typeface="Arial" pitchFamily="34" charset="0"/>
                </a:rPr>
                <a:t>Performance Measure-</a:t>
              </a:r>
              <a:r>
                <a:rPr lang="en-US" sz="700" dirty="0" err="1">
                  <a:solidFill>
                    <a:schemeClr val="bg1"/>
                  </a:solidFill>
                  <a:cs typeface="Arial" pitchFamily="34" charset="0"/>
                </a:rPr>
                <a:t>ments</a:t>
              </a:r>
              <a:endParaRPr lang="en-US" sz="700" dirty="0">
                <a:solidFill>
                  <a:schemeClr val="bg1"/>
                </a:solidFill>
                <a:cs typeface="Arial" pitchFamily="34" charset="0"/>
              </a:endParaRPr>
            </a:p>
          </p:txBody>
        </p:sp>
        <p:sp>
          <p:nvSpPr>
            <p:cNvPr id="259" name="Rectangle 258"/>
            <p:cNvSpPr>
              <a:spLocks noChangeArrowheads="1"/>
            </p:cNvSpPr>
            <p:nvPr/>
          </p:nvSpPr>
          <p:spPr bwMode="auto">
            <a:xfrm>
              <a:off x="3666969" y="5222455"/>
              <a:ext cx="623411" cy="450532"/>
            </a:xfrm>
            <a:prstGeom prst="rect">
              <a:avLst/>
            </a:prstGeom>
            <a:solidFill>
              <a:schemeClr val="tx2"/>
            </a:solidFill>
            <a:ln w="12700" cap="sq">
              <a:noFill/>
              <a:miter lim="800000"/>
              <a:headEnd type="none" w="sm" len="sm"/>
              <a:tailEnd type="none" w="sm" len="sm"/>
            </a:ln>
          </p:spPr>
          <p:txBody>
            <a:bodyPr lIns="36000" rIns="36000" anchor="ctr"/>
            <a:lstStyle/>
            <a:p>
              <a:pPr algn="ctr" fontAlgn="base">
                <a:spcBef>
                  <a:spcPct val="0"/>
                </a:spcBef>
                <a:spcAft>
                  <a:spcPct val="0"/>
                </a:spcAft>
              </a:pPr>
              <a:r>
                <a:rPr lang="en-US" sz="700" dirty="0">
                  <a:solidFill>
                    <a:schemeClr val="bg1"/>
                  </a:solidFill>
                  <a:cs typeface="Arial" pitchFamily="34" charset="0"/>
                </a:rPr>
                <a:t>Multi-Dimensional Reporting</a:t>
              </a:r>
            </a:p>
          </p:txBody>
        </p:sp>
        <p:sp>
          <p:nvSpPr>
            <p:cNvPr id="260" name="Rectangle 259"/>
            <p:cNvSpPr>
              <a:spLocks noChangeArrowheads="1"/>
            </p:cNvSpPr>
            <p:nvPr/>
          </p:nvSpPr>
          <p:spPr bwMode="auto">
            <a:xfrm>
              <a:off x="4367215" y="5222455"/>
              <a:ext cx="623411" cy="450532"/>
            </a:xfrm>
            <a:prstGeom prst="rect">
              <a:avLst/>
            </a:prstGeom>
            <a:solidFill>
              <a:schemeClr val="tx2"/>
            </a:solidFill>
            <a:ln w="12700" cap="sq">
              <a:noFill/>
              <a:miter lim="800000"/>
              <a:headEnd type="none" w="sm" len="sm"/>
              <a:tailEnd type="none" w="sm" len="sm"/>
            </a:ln>
          </p:spPr>
          <p:txBody>
            <a:bodyPr lIns="36000" rIns="36000" anchor="ctr"/>
            <a:lstStyle/>
            <a:p>
              <a:pPr algn="ctr" fontAlgn="base">
                <a:spcBef>
                  <a:spcPct val="0"/>
                </a:spcBef>
                <a:spcAft>
                  <a:spcPct val="0"/>
                </a:spcAft>
              </a:pPr>
              <a:r>
                <a:rPr lang="en-US" sz="700" dirty="0">
                  <a:solidFill>
                    <a:schemeClr val="bg1"/>
                  </a:solidFill>
                  <a:cs typeface="Arial" pitchFamily="34" charset="0"/>
                </a:rPr>
                <a:t>Profit Center/ Customer/ Producer Profitability </a:t>
              </a:r>
            </a:p>
          </p:txBody>
        </p:sp>
        <p:sp>
          <p:nvSpPr>
            <p:cNvPr id="261" name="Rectangle 260"/>
            <p:cNvSpPr>
              <a:spLocks noChangeArrowheads="1"/>
            </p:cNvSpPr>
            <p:nvPr/>
          </p:nvSpPr>
          <p:spPr bwMode="auto">
            <a:xfrm>
              <a:off x="5462112" y="5222455"/>
              <a:ext cx="623411"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Acquisitions &amp; Divestitures</a:t>
              </a:r>
            </a:p>
          </p:txBody>
        </p:sp>
        <p:sp>
          <p:nvSpPr>
            <p:cNvPr id="262" name="Rectangle 261"/>
            <p:cNvSpPr>
              <a:spLocks noChangeArrowheads="1"/>
            </p:cNvSpPr>
            <p:nvPr/>
          </p:nvSpPr>
          <p:spPr bwMode="auto">
            <a:xfrm>
              <a:off x="6164104" y="5222455"/>
              <a:ext cx="625157"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Risk Management (CM)</a:t>
              </a:r>
            </a:p>
          </p:txBody>
        </p:sp>
        <p:sp>
          <p:nvSpPr>
            <p:cNvPr id="263" name="Rectangle 262"/>
            <p:cNvSpPr>
              <a:spLocks noChangeArrowheads="1"/>
            </p:cNvSpPr>
            <p:nvPr/>
          </p:nvSpPr>
          <p:spPr bwMode="auto">
            <a:xfrm>
              <a:off x="6864351" y="5222455"/>
              <a:ext cx="625157" cy="450532"/>
            </a:xfrm>
            <a:prstGeom prst="rect">
              <a:avLst/>
            </a:prstGeom>
            <a:solidFill>
              <a:srgbClr val="FFFFFF"/>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Actuarial Analysis/ Reserving (Ins)</a:t>
              </a:r>
            </a:p>
          </p:txBody>
        </p:sp>
        <p:sp>
          <p:nvSpPr>
            <p:cNvPr id="264" name="Rectangle 263"/>
            <p:cNvSpPr>
              <a:spLocks noChangeArrowheads="1"/>
            </p:cNvSpPr>
            <p:nvPr/>
          </p:nvSpPr>
          <p:spPr bwMode="auto">
            <a:xfrm>
              <a:off x="7566343" y="5222455"/>
              <a:ext cx="621665" cy="450532"/>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Real Estate Mgmt.</a:t>
              </a:r>
            </a:p>
          </p:txBody>
        </p:sp>
        <p:sp>
          <p:nvSpPr>
            <p:cNvPr id="265" name="Rectangle 264"/>
            <p:cNvSpPr>
              <a:spLocks noChangeArrowheads="1"/>
            </p:cNvSpPr>
            <p:nvPr/>
          </p:nvSpPr>
          <p:spPr bwMode="auto">
            <a:xfrm>
              <a:off x="7566343" y="4323137"/>
              <a:ext cx="621665" cy="45053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Project Management</a:t>
              </a:r>
            </a:p>
          </p:txBody>
        </p:sp>
        <p:sp>
          <p:nvSpPr>
            <p:cNvPr id="266" name="Rectangle 265"/>
            <p:cNvSpPr>
              <a:spLocks noChangeArrowheads="1"/>
            </p:cNvSpPr>
            <p:nvPr/>
          </p:nvSpPr>
          <p:spPr bwMode="auto">
            <a:xfrm>
              <a:off x="2189642" y="4129306"/>
              <a:ext cx="2181065" cy="707231"/>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67" name="Rectangle 266"/>
            <p:cNvSpPr>
              <a:spLocks noChangeArrowheads="1"/>
            </p:cNvSpPr>
            <p:nvPr/>
          </p:nvSpPr>
          <p:spPr bwMode="auto">
            <a:xfrm>
              <a:off x="4681540" y="4129306"/>
              <a:ext cx="3586795" cy="707231"/>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68" name="Rectangle 267"/>
            <p:cNvSpPr>
              <a:spLocks noChangeArrowheads="1"/>
            </p:cNvSpPr>
            <p:nvPr/>
          </p:nvSpPr>
          <p:spPr bwMode="auto">
            <a:xfrm>
              <a:off x="2189640" y="5028623"/>
              <a:ext cx="2881310" cy="707231"/>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69" name="Rectangle 268"/>
            <p:cNvSpPr>
              <a:spLocks noChangeArrowheads="1"/>
            </p:cNvSpPr>
            <p:nvPr/>
          </p:nvSpPr>
          <p:spPr bwMode="auto">
            <a:xfrm>
              <a:off x="5385277" y="5028623"/>
              <a:ext cx="2883057" cy="707231"/>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70" name="Rectangle 269"/>
            <p:cNvSpPr>
              <a:spLocks noChangeArrowheads="1"/>
            </p:cNvSpPr>
            <p:nvPr/>
          </p:nvSpPr>
          <p:spPr bwMode="auto">
            <a:xfrm>
              <a:off x="8355645" y="4129306"/>
              <a:ext cx="1644966" cy="1606549"/>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71" name="Text Box 69"/>
            <p:cNvSpPr txBox="1">
              <a:spLocks noChangeArrowheads="1"/>
            </p:cNvSpPr>
            <p:nvPr/>
          </p:nvSpPr>
          <p:spPr bwMode="auto">
            <a:xfrm>
              <a:off x="2189641" y="3922735"/>
              <a:ext cx="6087423" cy="210399"/>
            </a:xfrm>
            <a:prstGeom prst="rect">
              <a:avLst/>
            </a:prstGeom>
            <a:noFill/>
            <a:ln w="12700" cap="sq">
              <a:noFill/>
              <a:miter lim="800000"/>
              <a:headEnd type="none" w="sm" len="sm"/>
              <a:tailEnd type="none" w="sm" len="sm"/>
            </a:ln>
          </p:spPr>
          <p:txBody>
            <a:bodyPr wrap="square" lIns="27432" rIns="27432">
              <a:spAutoFit/>
            </a:bodyPr>
            <a:lstStyle/>
            <a:p>
              <a:pPr algn="ctr" fontAlgn="base">
                <a:spcBef>
                  <a:spcPct val="50000"/>
                </a:spcBef>
                <a:spcAft>
                  <a:spcPct val="0"/>
                </a:spcAft>
              </a:pPr>
              <a:r>
                <a:rPr lang="en-US" sz="1100" b="1" dirty="0">
                  <a:solidFill>
                    <a:schemeClr val="accent1"/>
                  </a:solidFill>
                  <a:latin typeface="+mj-lt"/>
                  <a:cs typeface="Arial" pitchFamily="34" charset="0"/>
                </a:rPr>
                <a:t>Business decision support</a:t>
              </a:r>
            </a:p>
          </p:txBody>
        </p:sp>
        <p:sp>
          <p:nvSpPr>
            <p:cNvPr id="272" name="Text Box 70"/>
            <p:cNvSpPr txBox="1">
              <a:spLocks noChangeArrowheads="1"/>
            </p:cNvSpPr>
            <p:nvPr/>
          </p:nvSpPr>
          <p:spPr bwMode="auto">
            <a:xfrm>
              <a:off x="8355644" y="3924478"/>
              <a:ext cx="1657192" cy="210399"/>
            </a:xfrm>
            <a:prstGeom prst="rect">
              <a:avLst/>
            </a:prstGeom>
            <a:noFill/>
            <a:ln w="12700" cap="sq">
              <a:noFill/>
              <a:miter lim="800000"/>
              <a:headEnd type="none" w="sm" len="sm"/>
              <a:tailEnd type="none" w="sm" len="sm"/>
            </a:ln>
          </p:spPr>
          <p:txBody>
            <a:bodyPr wrap="square" lIns="27432" rIns="27432">
              <a:spAutoFit/>
            </a:bodyPr>
            <a:lstStyle>
              <a:defPPr>
                <a:defRPr lang="en-US"/>
              </a:defPPr>
              <a:lvl1pPr algn="ctr" fontAlgn="base">
                <a:spcBef>
                  <a:spcPct val="50000"/>
                </a:spcBef>
                <a:spcAft>
                  <a:spcPct val="0"/>
                </a:spcAft>
                <a:defRPr sz="1000" b="1">
                  <a:solidFill>
                    <a:schemeClr val="accent2"/>
                  </a:solidFill>
                  <a:latin typeface="Segoe Print" panose="02000600000000000000" pitchFamily="2" charset="0"/>
                  <a:cs typeface="Arial" pitchFamily="34" charset="0"/>
                </a:defRPr>
              </a:lvl1pPr>
            </a:lstStyle>
            <a:p>
              <a:r>
                <a:rPr lang="en-US" sz="1100" dirty="0">
                  <a:solidFill>
                    <a:schemeClr val="accent1"/>
                  </a:solidFill>
                  <a:latin typeface="+mj-lt"/>
                </a:rPr>
                <a:t>Finance management</a:t>
              </a:r>
            </a:p>
          </p:txBody>
        </p:sp>
        <p:sp>
          <p:nvSpPr>
            <p:cNvPr id="273" name="Text Box 71"/>
            <p:cNvSpPr txBox="1">
              <a:spLocks noChangeArrowheads="1"/>
            </p:cNvSpPr>
            <p:nvPr/>
          </p:nvSpPr>
          <p:spPr bwMode="auto">
            <a:xfrm>
              <a:off x="2186150" y="4104856"/>
              <a:ext cx="2163603" cy="215444"/>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Planning</a:t>
              </a:r>
            </a:p>
          </p:txBody>
        </p:sp>
        <p:sp>
          <p:nvSpPr>
            <p:cNvPr id="274" name="Text Box 72"/>
            <p:cNvSpPr txBox="1">
              <a:spLocks noChangeArrowheads="1"/>
            </p:cNvSpPr>
            <p:nvPr/>
          </p:nvSpPr>
          <p:spPr bwMode="auto">
            <a:xfrm>
              <a:off x="4686778" y="4104856"/>
              <a:ext cx="3581557" cy="215444"/>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Control</a:t>
              </a:r>
            </a:p>
          </p:txBody>
        </p:sp>
        <p:sp>
          <p:nvSpPr>
            <p:cNvPr id="275" name="Text Box 73"/>
            <p:cNvSpPr txBox="1">
              <a:spLocks noChangeArrowheads="1"/>
            </p:cNvSpPr>
            <p:nvPr/>
          </p:nvSpPr>
          <p:spPr bwMode="auto">
            <a:xfrm>
              <a:off x="2188688" y="5004174"/>
              <a:ext cx="2886550" cy="215444"/>
            </a:xfrm>
            <a:prstGeom prst="rect">
              <a:avLst/>
            </a:prstGeom>
            <a:noFill/>
            <a:ln w="12700" cap="sq">
              <a:noFill/>
              <a:miter lim="800000"/>
              <a:headEnd type="none" w="sm" len="sm"/>
              <a:tailEnd type="none" w="sm" len="sm"/>
            </a:ln>
          </p:spPr>
          <p:txBody>
            <a:bodyPr lIns="36000" rIns="27432">
              <a:spAutoFit/>
            </a:bodyPr>
            <a:lstStyle>
              <a:defPPr>
                <a:defRPr lang="en-US"/>
              </a:defPPr>
              <a:lvl1pPr fontAlgn="base">
                <a:spcBef>
                  <a:spcPct val="50000"/>
                </a:spcBef>
                <a:spcAft>
                  <a:spcPct val="0"/>
                </a:spcAft>
                <a:defRPr sz="900" b="1">
                  <a:solidFill>
                    <a:schemeClr val="accent1"/>
                  </a:solidFill>
                  <a:cs typeface="Arial" pitchFamily="34" charset="0"/>
                </a:defRPr>
              </a:lvl1pPr>
            </a:lstStyle>
            <a:p>
              <a:r>
                <a:rPr lang="en-US" dirty="0">
                  <a:solidFill>
                    <a:schemeClr val="accent4"/>
                  </a:solidFill>
                </a:rPr>
                <a:t>Management reporting</a:t>
              </a:r>
            </a:p>
          </p:txBody>
        </p:sp>
        <p:sp>
          <p:nvSpPr>
            <p:cNvPr id="276" name="Text Box 74"/>
            <p:cNvSpPr txBox="1">
              <a:spLocks noChangeArrowheads="1"/>
            </p:cNvSpPr>
            <p:nvPr/>
          </p:nvSpPr>
          <p:spPr bwMode="auto">
            <a:xfrm>
              <a:off x="5390515" y="4998935"/>
              <a:ext cx="2862102" cy="215444"/>
            </a:xfrm>
            <a:prstGeom prst="rect">
              <a:avLst/>
            </a:prstGeom>
            <a:noFill/>
            <a:ln w="12700" cap="sq">
              <a:noFill/>
              <a:miter lim="800000"/>
              <a:headEnd type="none" w="sm" len="sm"/>
              <a:tailEnd type="none" w="sm" len="sm"/>
            </a:ln>
          </p:spPr>
          <p:txBody>
            <a:bodyPr lIns="36000" rIns="27432">
              <a:spAutoFit/>
            </a:bodyPr>
            <a:lstStyle>
              <a:defPPr>
                <a:defRPr lang="en-US"/>
              </a:defPPr>
              <a:lvl1pPr fontAlgn="base">
                <a:spcBef>
                  <a:spcPct val="50000"/>
                </a:spcBef>
                <a:spcAft>
                  <a:spcPct val="0"/>
                </a:spcAft>
                <a:defRPr sz="900" b="1">
                  <a:solidFill>
                    <a:schemeClr val="accent1"/>
                  </a:solidFill>
                  <a:cs typeface="Arial" pitchFamily="34" charset="0"/>
                </a:defRPr>
              </a:lvl1pPr>
            </a:lstStyle>
            <a:p>
              <a:r>
                <a:rPr lang="en-US" dirty="0">
                  <a:solidFill>
                    <a:schemeClr val="accent4"/>
                  </a:solidFill>
                </a:rPr>
                <a:t>Specialized expertise</a:t>
              </a:r>
            </a:p>
          </p:txBody>
        </p:sp>
        <p:sp>
          <p:nvSpPr>
            <p:cNvPr id="281" name="Rectangle 81"/>
            <p:cNvSpPr>
              <a:spLocks noChangeArrowheads="1"/>
            </p:cNvSpPr>
            <p:nvPr/>
          </p:nvSpPr>
          <p:spPr bwMode="auto">
            <a:xfrm>
              <a:off x="5715901" y="5844124"/>
              <a:ext cx="726439" cy="232252"/>
            </a:xfrm>
            <a:prstGeom prst="rect">
              <a:avLst/>
            </a:prstGeom>
            <a:solidFill>
              <a:srgbClr val="FFFFFF"/>
            </a:solidFill>
            <a:ln w="12700" cap="sq">
              <a:solidFill>
                <a:schemeClr val="tx2"/>
              </a:solidFill>
              <a:miter lim="800000"/>
              <a:headEnd type="none" w="sm" len="sm"/>
              <a:tailEnd type="none" w="sm" len="sm"/>
            </a:ln>
          </p:spPr>
          <p:txBody>
            <a:bodyPr anchor="ctr"/>
            <a:lstStyle/>
            <a:p>
              <a:pPr algn="ctr" fontAlgn="base">
                <a:spcBef>
                  <a:spcPct val="0"/>
                </a:spcBef>
                <a:spcAft>
                  <a:spcPct val="0"/>
                </a:spcAft>
              </a:pPr>
              <a:r>
                <a:rPr lang="en-US" sz="800" dirty="0">
                  <a:solidFill>
                    <a:srgbClr val="000000"/>
                  </a:solidFill>
                  <a:cs typeface="Arial" pitchFamily="34" charset="0"/>
                </a:rPr>
                <a:t>Low</a:t>
              </a:r>
            </a:p>
          </p:txBody>
        </p:sp>
        <p:sp>
          <p:nvSpPr>
            <p:cNvPr id="282" name="Rectangle 82"/>
            <p:cNvSpPr>
              <a:spLocks noChangeArrowheads="1"/>
            </p:cNvSpPr>
            <p:nvPr/>
          </p:nvSpPr>
          <p:spPr bwMode="auto">
            <a:xfrm>
              <a:off x="6557938" y="5844124"/>
              <a:ext cx="726439" cy="23225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800" dirty="0">
                  <a:solidFill>
                    <a:srgbClr val="000000"/>
                  </a:solidFill>
                  <a:cs typeface="Arial" pitchFamily="34" charset="0"/>
                </a:rPr>
                <a:t>Medium</a:t>
              </a:r>
            </a:p>
          </p:txBody>
        </p:sp>
        <p:sp>
          <p:nvSpPr>
            <p:cNvPr id="283" name="Rectangle 83"/>
            <p:cNvSpPr>
              <a:spLocks noChangeArrowheads="1"/>
            </p:cNvSpPr>
            <p:nvPr/>
          </p:nvSpPr>
          <p:spPr bwMode="auto">
            <a:xfrm>
              <a:off x="7399976" y="5844124"/>
              <a:ext cx="731679" cy="232252"/>
            </a:xfrm>
            <a:prstGeom prst="rect">
              <a:avLst/>
            </a:prstGeom>
            <a:solidFill>
              <a:schemeClr val="tx2"/>
            </a:solidFill>
            <a:ln w="12700" cap="sq">
              <a:noFill/>
              <a:miter lim="800000"/>
              <a:headEnd type="none" w="sm" len="sm"/>
              <a:tailEnd type="none" w="sm" len="sm"/>
            </a:ln>
          </p:spPr>
          <p:txBody>
            <a:bodyPr anchor="ctr"/>
            <a:lstStyle/>
            <a:p>
              <a:pPr algn="ctr" fontAlgn="base">
                <a:spcBef>
                  <a:spcPct val="0"/>
                </a:spcBef>
                <a:spcAft>
                  <a:spcPct val="0"/>
                </a:spcAft>
              </a:pPr>
              <a:r>
                <a:rPr lang="en-US" sz="800" dirty="0">
                  <a:solidFill>
                    <a:schemeClr val="bg1"/>
                  </a:solidFill>
                  <a:cs typeface="Arial" pitchFamily="34" charset="0"/>
                </a:rPr>
                <a:t>High</a:t>
              </a:r>
            </a:p>
          </p:txBody>
        </p:sp>
        <p:sp>
          <p:nvSpPr>
            <p:cNvPr id="284" name="Rectangle 85"/>
            <p:cNvSpPr>
              <a:spLocks noChangeArrowheads="1"/>
            </p:cNvSpPr>
            <p:nvPr/>
          </p:nvSpPr>
          <p:spPr bwMode="gray">
            <a:xfrm>
              <a:off x="4397174" y="5920220"/>
              <a:ext cx="1195608" cy="105818"/>
            </a:xfrm>
            <a:prstGeom prst="rect">
              <a:avLst/>
            </a:prstGeom>
            <a:noFill/>
            <a:ln w="12700" cap="rnd" algn="ctr">
              <a:noFill/>
              <a:miter lim="800000"/>
              <a:headEnd/>
              <a:tailEnd/>
            </a:ln>
          </p:spPr>
          <p:txBody>
            <a:bodyPr wrap="none" lIns="72000" tIns="0" rIns="72000" bIns="0" anchor="b" anchorCtr="1">
              <a:spAutoFit/>
            </a:bodyPr>
            <a:lstStyle/>
            <a:p>
              <a:pPr fontAlgn="base">
                <a:lnSpc>
                  <a:spcPct val="95000"/>
                </a:lnSpc>
                <a:spcBef>
                  <a:spcPct val="0"/>
                </a:spcBef>
                <a:spcAft>
                  <a:spcPct val="0"/>
                </a:spcAft>
              </a:pPr>
              <a:r>
                <a:rPr lang="en-US" sz="900" b="1" dirty="0">
                  <a:solidFill>
                    <a:schemeClr val="accent5"/>
                  </a:solidFill>
                  <a:cs typeface="Arial" pitchFamily="34" charset="0"/>
                </a:rPr>
                <a:t>Opportunities for Automation</a:t>
              </a:r>
            </a:p>
          </p:txBody>
        </p:sp>
      </p:grpSp>
      <p:sp>
        <p:nvSpPr>
          <p:cNvPr id="5" name="Slide Number Placeholder 4">
            <a:extLst>
              <a:ext uri="{FF2B5EF4-FFF2-40B4-BE49-F238E27FC236}">
                <a16:creationId xmlns:a16="http://schemas.microsoft.com/office/drawing/2014/main" id="{86E25781-B26F-45DC-8D4B-3948AE771214}"/>
              </a:ext>
            </a:extLst>
          </p:cNvPr>
          <p:cNvSpPr>
            <a:spLocks noGrp="1"/>
          </p:cNvSpPr>
          <p:nvPr>
            <p:ph type="sldNum" sz="quarter" idx="10"/>
          </p:nvPr>
        </p:nvSpPr>
        <p:spPr/>
        <p:txBody>
          <a:bodyPr/>
          <a:lstStyle/>
          <a:p>
            <a:fld id="{71D586D2-677B-458F-B417-DB589973A882}" type="slidenum">
              <a:rPr lang="en-US" smtClean="0"/>
              <a:pPr/>
              <a:t>7</a:t>
            </a:fld>
            <a:endParaRPr lang="en-US" dirty="0"/>
          </a:p>
        </p:txBody>
      </p:sp>
    </p:spTree>
    <p:extLst>
      <p:ext uri="{BB962C8B-B14F-4D97-AF65-F5344CB8AC3E}">
        <p14:creationId xmlns:p14="http://schemas.microsoft.com/office/powerpoint/2010/main" val="295469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dirty="0"/>
              <a:t>Which HR processes are suitable to deploy with RPA?</a:t>
            </a:r>
            <a:endParaRPr lang="en-US" noProof="0" dirty="0"/>
          </a:p>
        </p:txBody>
      </p:sp>
      <p:sp>
        <p:nvSpPr>
          <p:cNvPr id="6" name="Text Placeholder 5"/>
          <p:cNvSpPr>
            <a:spLocks noGrp="1"/>
          </p:cNvSpPr>
          <p:nvPr>
            <p:ph type="body" sz="quarter" idx="15"/>
          </p:nvPr>
        </p:nvSpPr>
        <p:spPr bwMode="gray"/>
        <p:txBody>
          <a:bodyPr/>
          <a:lstStyle/>
          <a:p>
            <a:r>
              <a:rPr lang="en-US" dirty="0"/>
              <a:t>Shared Services typically offer a good range for automation solutions</a:t>
            </a:r>
          </a:p>
        </p:txBody>
      </p:sp>
      <p:grpSp>
        <p:nvGrpSpPr>
          <p:cNvPr id="2" name="Group 1"/>
          <p:cNvGrpSpPr/>
          <p:nvPr/>
        </p:nvGrpSpPr>
        <p:grpSpPr>
          <a:xfrm>
            <a:off x="1014153" y="1163782"/>
            <a:ext cx="10773294" cy="5212745"/>
            <a:chOff x="1958074" y="1758626"/>
            <a:chExt cx="8244928" cy="4617901"/>
          </a:xfrm>
        </p:grpSpPr>
        <p:grpSp>
          <p:nvGrpSpPr>
            <p:cNvPr id="78" name="Group 77"/>
            <p:cNvGrpSpPr/>
            <p:nvPr/>
          </p:nvGrpSpPr>
          <p:grpSpPr>
            <a:xfrm>
              <a:off x="3598813" y="2210875"/>
              <a:ext cx="1293621" cy="946755"/>
              <a:chOff x="2151125" y="2550580"/>
              <a:chExt cx="1293621" cy="946755"/>
            </a:xfrm>
          </p:grpSpPr>
          <p:sp>
            <p:nvSpPr>
              <p:cNvPr id="173" name="Rectangle 172"/>
              <p:cNvSpPr>
                <a:spLocks noChangeArrowheads="1"/>
              </p:cNvSpPr>
              <p:nvPr/>
            </p:nvSpPr>
            <p:spPr bwMode="auto">
              <a:xfrm>
                <a:off x="2151125" y="255058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Governance</a:t>
                </a:r>
              </a:p>
            </p:txBody>
          </p:sp>
          <p:sp>
            <p:nvSpPr>
              <p:cNvPr id="174" name="Rectangle 173"/>
              <p:cNvSpPr>
                <a:spLocks noChangeArrowheads="1"/>
              </p:cNvSpPr>
              <p:nvPr/>
            </p:nvSpPr>
            <p:spPr bwMode="auto">
              <a:xfrm>
                <a:off x="2156458" y="3045056"/>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Metrics &amp; Analytics</a:t>
                </a:r>
              </a:p>
            </p:txBody>
          </p:sp>
          <p:sp>
            <p:nvSpPr>
              <p:cNvPr id="175" name="Rectangle 174"/>
              <p:cNvSpPr>
                <a:spLocks noChangeArrowheads="1"/>
              </p:cNvSpPr>
              <p:nvPr/>
            </p:nvSpPr>
            <p:spPr bwMode="auto">
              <a:xfrm>
                <a:off x="2821335" y="255058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Organizational Design</a:t>
                </a:r>
              </a:p>
            </p:txBody>
          </p:sp>
        </p:grpSp>
        <p:sp>
          <p:nvSpPr>
            <p:cNvPr id="79" name="Rectangle 78"/>
            <p:cNvSpPr>
              <a:spLocks noChangeArrowheads="1"/>
            </p:cNvSpPr>
            <p:nvPr/>
          </p:nvSpPr>
          <p:spPr bwMode="auto">
            <a:xfrm>
              <a:off x="5193148" y="2196359"/>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Competency Framework</a:t>
              </a:r>
            </a:p>
          </p:txBody>
        </p:sp>
        <p:sp>
          <p:nvSpPr>
            <p:cNvPr id="80" name="Rectangle 79"/>
            <p:cNvSpPr>
              <a:spLocks noChangeArrowheads="1"/>
            </p:cNvSpPr>
            <p:nvPr/>
          </p:nvSpPr>
          <p:spPr bwMode="auto">
            <a:xfrm>
              <a:off x="5193148" y="2690835"/>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Employer Branding</a:t>
              </a:r>
            </a:p>
          </p:txBody>
        </p:sp>
        <p:sp>
          <p:nvSpPr>
            <p:cNvPr id="81" name="Text Box 43"/>
            <p:cNvSpPr txBox="1">
              <a:spLocks noChangeArrowheads="1"/>
            </p:cNvSpPr>
            <p:nvPr/>
          </p:nvSpPr>
          <p:spPr bwMode="auto">
            <a:xfrm>
              <a:off x="3525623" y="1978809"/>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HR Steering</a:t>
              </a:r>
            </a:p>
          </p:txBody>
        </p:sp>
        <p:grpSp>
          <p:nvGrpSpPr>
            <p:cNvPr id="82" name="Group 81"/>
            <p:cNvGrpSpPr/>
            <p:nvPr/>
          </p:nvGrpSpPr>
          <p:grpSpPr>
            <a:xfrm>
              <a:off x="1958074" y="1974107"/>
              <a:ext cx="3960778" cy="1264703"/>
              <a:chOff x="483949" y="2107456"/>
              <a:chExt cx="3960778" cy="1264703"/>
            </a:xfrm>
          </p:grpSpPr>
          <p:grpSp>
            <p:nvGrpSpPr>
              <p:cNvPr id="164" name="Group 163"/>
              <p:cNvGrpSpPr/>
              <p:nvPr/>
            </p:nvGrpSpPr>
            <p:grpSpPr>
              <a:xfrm>
                <a:off x="483949" y="2110413"/>
                <a:ext cx="1440000" cy="1261746"/>
                <a:chOff x="483949" y="2316769"/>
                <a:chExt cx="1440000" cy="1261746"/>
              </a:xfrm>
            </p:grpSpPr>
            <p:sp>
              <p:nvSpPr>
                <p:cNvPr id="167" name="Rectangle 166"/>
                <p:cNvSpPr>
                  <a:spLocks noChangeArrowheads="1"/>
                </p:cNvSpPr>
                <p:nvPr/>
              </p:nvSpPr>
              <p:spPr bwMode="auto">
                <a:xfrm>
                  <a:off x="558785" y="255058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Human Capital Strategy</a:t>
                  </a:r>
                </a:p>
              </p:txBody>
            </p:sp>
            <p:sp>
              <p:nvSpPr>
                <p:cNvPr id="168" name="Rectangle 167"/>
                <p:cNvSpPr>
                  <a:spLocks noChangeArrowheads="1"/>
                </p:cNvSpPr>
                <p:nvPr/>
              </p:nvSpPr>
              <p:spPr bwMode="auto">
                <a:xfrm>
                  <a:off x="558785" y="3045056"/>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HR Strategy</a:t>
                  </a:r>
                </a:p>
              </p:txBody>
            </p:sp>
            <p:sp>
              <p:nvSpPr>
                <p:cNvPr id="169" name="Rectangle 168"/>
                <p:cNvSpPr>
                  <a:spLocks noChangeArrowheads="1"/>
                </p:cNvSpPr>
                <p:nvPr/>
              </p:nvSpPr>
              <p:spPr bwMode="auto">
                <a:xfrm>
                  <a:off x="1225702" y="255058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Strategic Workforce Planning</a:t>
                  </a:r>
                </a:p>
              </p:txBody>
            </p:sp>
            <p:grpSp>
              <p:nvGrpSpPr>
                <p:cNvPr id="170" name="Group 169"/>
                <p:cNvGrpSpPr/>
                <p:nvPr/>
              </p:nvGrpSpPr>
              <p:grpSpPr>
                <a:xfrm>
                  <a:off x="483949" y="2316769"/>
                  <a:ext cx="1440000" cy="1261746"/>
                  <a:chOff x="483949" y="2316769"/>
                  <a:chExt cx="1440000" cy="1261746"/>
                </a:xfrm>
              </p:grpSpPr>
              <p:sp>
                <p:nvSpPr>
                  <p:cNvPr id="171" name="Rectangle 7"/>
                  <p:cNvSpPr>
                    <a:spLocks noChangeArrowheads="1"/>
                  </p:cNvSpPr>
                  <p:nvPr/>
                </p:nvSpPr>
                <p:spPr bwMode="auto">
                  <a:xfrm>
                    <a:off x="483949" y="2318515"/>
                    <a:ext cx="1440000" cy="1260000"/>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72" name="Text Box 43"/>
                  <p:cNvSpPr txBox="1">
                    <a:spLocks noChangeArrowheads="1"/>
                  </p:cNvSpPr>
                  <p:nvPr/>
                </p:nvSpPr>
                <p:spPr bwMode="auto">
                  <a:xfrm>
                    <a:off x="499879" y="2316769"/>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HR Strategy</a:t>
                    </a:r>
                  </a:p>
                </p:txBody>
              </p:sp>
            </p:grpSp>
          </p:grpSp>
          <p:sp>
            <p:nvSpPr>
              <p:cNvPr id="165" name="Rectangle 7"/>
              <p:cNvSpPr>
                <a:spLocks noChangeArrowheads="1"/>
              </p:cNvSpPr>
              <p:nvPr/>
            </p:nvSpPr>
            <p:spPr bwMode="auto">
              <a:xfrm>
                <a:off x="2051497" y="2112159"/>
                <a:ext cx="1440000" cy="1260000"/>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66" name="Rectangle 7"/>
              <p:cNvSpPr>
                <a:spLocks noChangeArrowheads="1"/>
              </p:cNvSpPr>
              <p:nvPr/>
            </p:nvSpPr>
            <p:spPr bwMode="auto">
              <a:xfrm>
                <a:off x="3616727" y="2107456"/>
                <a:ext cx="828000" cy="1264703"/>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grpSp>
        <p:sp>
          <p:nvSpPr>
            <p:cNvPr id="83" name="Text Box 43"/>
            <p:cNvSpPr txBox="1">
              <a:spLocks noChangeArrowheads="1"/>
            </p:cNvSpPr>
            <p:nvPr/>
          </p:nvSpPr>
          <p:spPr bwMode="auto">
            <a:xfrm>
              <a:off x="5110041" y="1988622"/>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Talent</a:t>
              </a:r>
            </a:p>
          </p:txBody>
        </p:sp>
        <p:sp>
          <p:nvSpPr>
            <p:cNvPr id="84" name="Rectangle 83"/>
            <p:cNvSpPr/>
            <p:nvPr/>
          </p:nvSpPr>
          <p:spPr>
            <a:xfrm>
              <a:off x="3780681" y="3397936"/>
              <a:ext cx="1003766" cy="231757"/>
            </a:xfrm>
            <a:prstGeom prst="rect">
              <a:avLst/>
            </a:prstGeom>
          </p:spPr>
          <p:txBody>
            <a:bodyPr wrap="none">
              <a:spAutoFit/>
            </a:bodyPr>
            <a:lstStyle/>
            <a:p>
              <a:pPr algn="ctr" fontAlgn="base">
                <a:spcBef>
                  <a:spcPct val="0"/>
                </a:spcBef>
                <a:spcAft>
                  <a:spcPct val="0"/>
                </a:spcAft>
              </a:pPr>
              <a:r>
                <a:rPr lang="en-US" sz="1100" b="1" dirty="0">
                  <a:solidFill>
                    <a:schemeClr val="accent1"/>
                  </a:solidFill>
                  <a:latin typeface="+mj-lt"/>
                  <a:cs typeface="Arial" pitchFamily="34" charset="0"/>
                </a:rPr>
                <a:t>Talent Life-Cycle</a:t>
              </a:r>
            </a:p>
          </p:txBody>
        </p:sp>
        <p:grpSp>
          <p:nvGrpSpPr>
            <p:cNvPr id="85" name="Group 84"/>
            <p:cNvGrpSpPr/>
            <p:nvPr/>
          </p:nvGrpSpPr>
          <p:grpSpPr>
            <a:xfrm>
              <a:off x="1958075" y="3639360"/>
              <a:ext cx="4648979" cy="2380090"/>
              <a:chOff x="483949" y="4042426"/>
              <a:chExt cx="4648979" cy="2380090"/>
            </a:xfrm>
          </p:grpSpPr>
          <p:grpSp>
            <p:nvGrpSpPr>
              <p:cNvPr id="130" name="Group 129"/>
              <p:cNvGrpSpPr/>
              <p:nvPr/>
            </p:nvGrpSpPr>
            <p:grpSpPr>
              <a:xfrm>
                <a:off x="3349683" y="4056942"/>
                <a:ext cx="828001" cy="2365574"/>
                <a:chOff x="538937" y="4042426"/>
                <a:chExt cx="828001" cy="2365574"/>
              </a:xfrm>
            </p:grpSpPr>
            <p:sp>
              <p:nvSpPr>
                <p:cNvPr id="158" name="Rectangle 157"/>
                <p:cNvSpPr>
                  <a:spLocks noChangeArrowheads="1"/>
                </p:cNvSpPr>
                <p:nvPr/>
              </p:nvSpPr>
              <p:spPr bwMode="auto">
                <a:xfrm>
                  <a:off x="641233" y="4928681"/>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Learning</a:t>
                  </a:r>
                </a:p>
              </p:txBody>
            </p:sp>
            <p:sp>
              <p:nvSpPr>
                <p:cNvPr id="159" name="Rectangle 158"/>
                <p:cNvSpPr>
                  <a:spLocks noChangeArrowheads="1"/>
                </p:cNvSpPr>
                <p:nvPr/>
              </p:nvSpPr>
              <p:spPr bwMode="auto">
                <a:xfrm>
                  <a:off x="641233" y="5904464"/>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Performance Support</a:t>
                  </a:r>
                </a:p>
              </p:txBody>
            </p:sp>
            <p:sp>
              <p:nvSpPr>
                <p:cNvPr id="160" name="Rectangle 7"/>
                <p:cNvSpPr>
                  <a:spLocks noChangeArrowheads="1"/>
                </p:cNvSpPr>
                <p:nvPr/>
              </p:nvSpPr>
              <p:spPr bwMode="auto">
                <a:xfrm>
                  <a:off x="538938" y="4042426"/>
                  <a:ext cx="828000" cy="23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61" name="Text Box 43"/>
                <p:cNvSpPr txBox="1">
                  <a:spLocks noChangeArrowheads="1"/>
                </p:cNvSpPr>
                <p:nvPr/>
              </p:nvSpPr>
              <p:spPr bwMode="auto">
                <a:xfrm>
                  <a:off x="538937" y="4056942"/>
                  <a:ext cx="828000" cy="3693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HR </a:t>
                  </a:r>
                  <a:br>
                    <a:rPr lang="en-US" sz="900" b="1" dirty="0">
                      <a:solidFill>
                        <a:schemeClr val="accent4"/>
                      </a:solidFill>
                      <a:cs typeface="Arial" pitchFamily="34" charset="0"/>
                    </a:rPr>
                  </a:br>
                  <a:r>
                    <a:rPr lang="en-US" sz="900" b="1" dirty="0">
                      <a:solidFill>
                        <a:schemeClr val="accent4"/>
                      </a:solidFill>
                      <a:cs typeface="Arial" pitchFamily="34" charset="0"/>
                    </a:rPr>
                    <a:t>Development</a:t>
                  </a:r>
                </a:p>
              </p:txBody>
            </p:sp>
            <p:sp>
              <p:nvSpPr>
                <p:cNvPr id="162" name="Rectangle 161"/>
                <p:cNvSpPr>
                  <a:spLocks noChangeArrowheads="1"/>
                </p:cNvSpPr>
                <p:nvPr/>
              </p:nvSpPr>
              <p:spPr bwMode="auto">
                <a:xfrm>
                  <a:off x="641233" y="444079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Executive Development</a:t>
                  </a:r>
                </a:p>
              </p:txBody>
            </p:sp>
            <p:sp>
              <p:nvSpPr>
                <p:cNvPr id="163" name="Rectangle 162"/>
                <p:cNvSpPr>
                  <a:spLocks noChangeArrowheads="1"/>
                </p:cNvSpPr>
                <p:nvPr/>
              </p:nvSpPr>
              <p:spPr bwMode="auto">
                <a:xfrm>
                  <a:off x="641233" y="5416572"/>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Knowledge Management</a:t>
                  </a:r>
                </a:p>
              </p:txBody>
            </p:sp>
          </p:grpSp>
          <p:grpSp>
            <p:nvGrpSpPr>
              <p:cNvPr id="131" name="Group 130"/>
              <p:cNvGrpSpPr/>
              <p:nvPr/>
            </p:nvGrpSpPr>
            <p:grpSpPr>
              <a:xfrm>
                <a:off x="483949" y="4042426"/>
                <a:ext cx="828000" cy="2365574"/>
                <a:chOff x="1683516" y="4074224"/>
                <a:chExt cx="828000" cy="2365574"/>
              </a:xfrm>
            </p:grpSpPr>
            <p:sp>
              <p:nvSpPr>
                <p:cNvPr id="152" name="Rectangle 151"/>
                <p:cNvSpPr>
                  <a:spLocks noChangeArrowheads="1"/>
                </p:cNvSpPr>
                <p:nvPr/>
              </p:nvSpPr>
              <p:spPr bwMode="auto">
                <a:xfrm>
                  <a:off x="1785811" y="4960479"/>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Recruiting</a:t>
                  </a:r>
                </a:p>
              </p:txBody>
            </p:sp>
            <p:sp>
              <p:nvSpPr>
                <p:cNvPr id="153" name="Rectangle 152"/>
                <p:cNvSpPr>
                  <a:spLocks noChangeArrowheads="1"/>
                </p:cNvSpPr>
                <p:nvPr/>
              </p:nvSpPr>
              <p:spPr bwMode="auto">
                <a:xfrm>
                  <a:off x="1785811" y="5936262"/>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Contingent Staffing</a:t>
                  </a:r>
                </a:p>
              </p:txBody>
            </p:sp>
            <p:sp>
              <p:nvSpPr>
                <p:cNvPr id="154" name="Rectangle 7"/>
                <p:cNvSpPr>
                  <a:spLocks noChangeArrowheads="1"/>
                </p:cNvSpPr>
                <p:nvPr/>
              </p:nvSpPr>
              <p:spPr bwMode="auto">
                <a:xfrm>
                  <a:off x="1683516" y="4074224"/>
                  <a:ext cx="828000" cy="23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55" name="Text Box 43"/>
                <p:cNvSpPr txBox="1">
                  <a:spLocks noChangeArrowheads="1"/>
                </p:cNvSpPr>
                <p:nvPr/>
              </p:nvSpPr>
              <p:spPr bwMode="auto">
                <a:xfrm>
                  <a:off x="1683516" y="4088740"/>
                  <a:ext cx="813974" cy="2308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Sourcing</a:t>
                  </a:r>
                </a:p>
              </p:txBody>
            </p:sp>
            <p:sp>
              <p:nvSpPr>
                <p:cNvPr id="156" name="Rectangle 155"/>
                <p:cNvSpPr>
                  <a:spLocks noChangeArrowheads="1"/>
                </p:cNvSpPr>
                <p:nvPr/>
              </p:nvSpPr>
              <p:spPr bwMode="auto">
                <a:xfrm>
                  <a:off x="1785811" y="4472588"/>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Talent Sourcing</a:t>
                  </a:r>
                </a:p>
              </p:txBody>
            </p:sp>
            <p:sp>
              <p:nvSpPr>
                <p:cNvPr id="157" name="Rectangle 156"/>
                <p:cNvSpPr>
                  <a:spLocks noChangeArrowheads="1"/>
                </p:cNvSpPr>
                <p:nvPr/>
              </p:nvSpPr>
              <p:spPr bwMode="auto">
                <a:xfrm>
                  <a:off x="1785811" y="5448370"/>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Transfers</a:t>
                  </a:r>
                </a:p>
              </p:txBody>
            </p:sp>
          </p:grpSp>
          <p:grpSp>
            <p:nvGrpSpPr>
              <p:cNvPr id="132" name="Group 131"/>
              <p:cNvGrpSpPr/>
              <p:nvPr/>
            </p:nvGrpSpPr>
            <p:grpSpPr>
              <a:xfrm>
                <a:off x="1439194" y="4042426"/>
                <a:ext cx="828000" cy="2365574"/>
                <a:chOff x="2954670" y="4042426"/>
                <a:chExt cx="828000" cy="2365574"/>
              </a:xfrm>
            </p:grpSpPr>
            <p:sp>
              <p:nvSpPr>
                <p:cNvPr id="146" name="Rectangle 145"/>
                <p:cNvSpPr>
                  <a:spLocks noChangeArrowheads="1"/>
                </p:cNvSpPr>
                <p:nvPr/>
              </p:nvSpPr>
              <p:spPr bwMode="auto">
                <a:xfrm>
                  <a:off x="3056965" y="4928681"/>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Career Pathing</a:t>
                  </a:r>
                </a:p>
              </p:txBody>
            </p:sp>
            <p:sp>
              <p:nvSpPr>
                <p:cNvPr id="147" name="Rectangle 146"/>
                <p:cNvSpPr>
                  <a:spLocks noChangeArrowheads="1"/>
                </p:cNvSpPr>
                <p:nvPr/>
              </p:nvSpPr>
              <p:spPr bwMode="auto">
                <a:xfrm>
                  <a:off x="3056965" y="5904464"/>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Workforce Scheduling</a:t>
                  </a:r>
                </a:p>
              </p:txBody>
            </p:sp>
            <p:sp>
              <p:nvSpPr>
                <p:cNvPr id="148" name="Rectangle 7"/>
                <p:cNvSpPr>
                  <a:spLocks noChangeArrowheads="1"/>
                </p:cNvSpPr>
                <p:nvPr/>
              </p:nvSpPr>
              <p:spPr bwMode="auto">
                <a:xfrm>
                  <a:off x="2954670" y="4042426"/>
                  <a:ext cx="828000" cy="23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49" name="Text Box 43"/>
                <p:cNvSpPr txBox="1">
                  <a:spLocks noChangeArrowheads="1"/>
                </p:cNvSpPr>
                <p:nvPr/>
              </p:nvSpPr>
              <p:spPr bwMode="auto">
                <a:xfrm>
                  <a:off x="2954670" y="4056942"/>
                  <a:ext cx="828000" cy="2308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Deployment</a:t>
                  </a:r>
                </a:p>
              </p:txBody>
            </p:sp>
            <p:sp>
              <p:nvSpPr>
                <p:cNvPr id="150" name="Rectangle 149"/>
                <p:cNvSpPr>
                  <a:spLocks noChangeArrowheads="1"/>
                </p:cNvSpPr>
                <p:nvPr/>
              </p:nvSpPr>
              <p:spPr bwMode="auto">
                <a:xfrm>
                  <a:off x="3056965" y="4440790"/>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Workforce Planning</a:t>
                  </a:r>
                </a:p>
              </p:txBody>
            </p:sp>
            <p:sp>
              <p:nvSpPr>
                <p:cNvPr id="151" name="Rectangle 150"/>
                <p:cNvSpPr>
                  <a:spLocks noChangeArrowheads="1"/>
                </p:cNvSpPr>
                <p:nvPr/>
              </p:nvSpPr>
              <p:spPr bwMode="auto">
                <a:xfrm>
                  <a:off x="3056965" y="5416572"/>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Succession Planning</a:t>
                  </a:r>
                </a:p>
              </p:txBody>
            </p:sp>
          </p:grpSp>
          <p:grpSp>
            <p:nvGrpSpPr>
              <p:cNvPr id="133" name="Group 132"/>
              <p:cNvGrpSpPr/>
              <p:nvPr/>
            </p:nvGrpSpPr>
            <p:grpSpPr>
              <a:xfrm>
                <a:off x="2394439" y="4042426"/>
                <a:ext cx="828000" cy="2365574"/>
                <a:chOff x="4052992" y="4056942"/>
                <a:chExt cx="828000" cy="2365574"/>
              </a:xfrm>
            </p:grpSpPr>
            <p:sp>
              <p:nvSpPr>
                <p:cNvPr id="141" name="Rectangle 140"/>
                <p:cNvSpPr>
                  <a:spLocks noChangeArrowheads="1"/>
                </p:cNvSpPr>
                <p:nvPr/>
              </p:nvSpPr>
              <p:spPr bwMode="auto">
                <a:xfrm>
                  <a:off x="4155287" y="4943197"/>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Objective Setting</a:t>
                  </a:r>
                </a:p>
              </p:txBody>
            </p:sp>
            <p:sp>
              <p:nvSpPr>
                <p:cNvPr id="142" name="Rectangle 7"/>
                <p:cNvSpPr>
                  <a:spLocks noChangeArrowheads="1"/>
                </p:cNvSpPr>
                <p:nvPr/>
              </p:nvSpPr>
              <p:spPr bwMode="auto">
                <a:xfrm>
                  <a:off x="4052992" y="4056942"/>
                  <a:ext cx="828000" cy="23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43" name="Text Box 43"/>
                <p:cNvSpPr txBox="1">
                  <a:spLocks noChangeArrowheads="1"/>
                </p:cNvSpPr>
                <p:nvPr/>
              </p:nvSpPr>
              <p:spPr bwMode="auto">
                <a:xfrm>
                  <a:off x="4052992" y="4071458"/>
                  <a:ext cx="813974" cy="2308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Performance</a:t>
                  </a:r>
                </a:p>
              </p:txBody>
            </p:sp>
            <p:sp>
              <p:nvSpPr>
                <p:cNvPr id="144" name="Rectangle 143"/>
                <p:cNvSpPr>
                  <a:spLocks noChangeArrowheads="1"/>
                </p:cNvSpPr>
                <p:nvPr/>
              </p:nvSpPr>
              <p:spPr bwMode="auto">
                <a:xfrm>
                  <a:off x="4155287" y="4455306"/>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Competency Management</a:t>
                  </a:r>
                </a:p>
              </p:txBody>
            </p:sp>
            <p:sp>
              <p:nvSpPr>
                <p:cNvPr id="145" name="Rectangle 144"/>
                <p:cNvSpPr>
                  <a:spLocks noChangeArrowheads="1"/>
                </p:cNvSpPr>
                <p:nvPr/>
              </p:nvSpPr>
              <p:spPr bwMode="auto">
                <a:xfrm>
                  <a:off x="4155287" y="5431088"/>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Performance Management</a:t>
                  </a:r>
                </a:p>
              </p:txBody>
            </p:sp>
          </p:grpSp>
          <p:grpSp>
            <p:nvGrpSpPr>
              <p:cNvPr id="134" name="Group 133"/>
              <p:cNvGrpSpPr/>
              <p:nvPr/>
            </p:nvGrpSpPr>
            <p:grpSpPr>
              <a:xfrm>
                <a:off x="4304928" y="4042426"/>
                <a:ext cx="828000" cy="2365574"/>
                <a:chOff x="5696763" y="4042426"/>
                <a:chExt cx="828000" cy="2365574"/>
              </a:xfrm>
            </p:grpSpPr>
            <p:sp>
              <p:nvSpPr>
                <p:cNvPr id="135" name="Rectangle 134"/>
                <p:cNvSpPr>
                  <a:spLocks noChangeArrowheads="1"/>
                </p:cNvSpPr>
                <p:nvPr/>
              </p:nvSpPr>
              <p:spPr bwMode="auto">
                <a:xfrm>
                  <a:off x="5799058" y="4928681"/>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Benefits</a:t>
                  </a:r>
                </a:p>
              </p:txBody>
            </p:sp>
            <p:sp>
              <p:nvSpPr>
                <p:cNvPr id="136" name="Rectangle 7"/>
                <p:cNvSpPr>
                  <a:spLocks noChangeArrowheads="1"/>
                </p:cNvSpPr>
                <p:nvPr/>
              </p:nvSpPr>
              <p:spPr bwMode="auto">
                <a:xfrm>
                  <a:off x="5696763" y="4042426"/>
                  <a:ext cx="828000" cy="23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37" name="Text Box 43"/>
                <p:cNvSpPr txBox="1">
                  <a:spLocks noChangeArrowheads="1"/>
                </p:cNvSpPr>
                <p:nvPr/>
              </p:nvSpPr>
              <p:spPr bwMode="auto">
                <a:xfrm>
                  <a:off x="5696763" y="4056942"/>
                  <a:ext cx="815883" cy="2308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Rewards</a:t>
                  </a:r>
                </a:p>
              </p:txBody>
            </p:sp>
            <p:sp>
              <p:nvSpPr>
                <p:cNvPr id="138" name="Rectangle 137"/>
                <p:cNvSpPr>
                  <a:spLocks noChangeArrowheads="1"/>
                </p:cNvSpPr>
                <p:nvPr/>
              </p:nvSpPr>
              <p:spPr bwMode="auto">
                <a:xfrm>
                  <a:off x="5799058" y="4440790"/>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Compensation</a:t>
                  </a:r>
                </a:p>
              </p:txBody>
            </p:sp>
            <p:sp>
              <p:nvSpPr>
                <p:cNvPr id="139" name="Rectangle 138"/>
                <p:cNvSpPr>
                  <a:spLocks noChangeArrowheads="1"/>
                </p:cNvSpPr>
                <p:nvPr/>
              </p:nvSpPr>
              <p:spPr bwMode="auto">
                <a:xfrm>
                  <a:off x="5799058" y="5416572"/>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Pensions</a:t>
                  </a:r>
                </a:p>
              </p:txBody>
            </p:sp>
            <p:sp>
              <p:nvSpPr>
                <p:cNvPr id="140" name="Rectangle 139"/>
                <p:cNvSpPr>
                  <a:spLocks noChangeArrowheads="1"/>
                </p:cNvSpPr>
                <p:nvPr/>
              </p:nvSpPr>
              <p:spPr bwMode="auto">
                <a:xfrm>
                  <a:off x="5799058" y="5904464"/>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Recognition</a:t>
                  </a:r>
                </a:p>
              </p:txBody>
            </p:sp>
          </p:grpSp>
        </p:grpSp>
        <p:grpSp>
          <p:nvGrpSpPr>
            <p:cNvPr id="106" name="Group 105"/>
            <p:cNvGrpSpPr/>
            <p:nvPr/>
          </p:nvGrpSpPr>
          <p:grpSpPr>
            <a:xfrm>
              <a:off x="7324652" y="4522660"/>
              <a:ext cx="2772000" cy="1261746"/>
              <a:chOff x="5903739" y="5431088"/>
              <a:chExt cx="2772000" cy="1261746"/>
            </a:xfrm>
          </p:grpSpPr>
          <p:sp>
            <p:nvSpPr>
              <p:cNvPr id="121" name="Rectangle 120"/>
              <p:cNvSpPr>
                <a:spLocks noChangeArrowheads="1"/>
              </p:cNvSpPr>
              <p:nvPr/>
            </p:nvSpPr>
            <p:spPr bwMode="auto">
              <a:xfrm>
                <a:off x="5978575" y="5664899"/>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Master Data Management</a:t>
                </a:r>
              </a:p>
            </p:txBody>
          </p:sp>
          <p:sp>
            <p:nvSpPr>
              <p:cNvPr id="122" name="Rectangle 121"/>
              <p:cNvSpPr>
                <a:spLocks noChangeArrowheads="1"/>
              </p:cNvSpPr>
              <p:nvPr/>
            </p:nvSpPr>
            <p:spPr bwMode="auto">
              <a:xfrm>
                <a:off x="5978575" y="6159375"/>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Organizational Design</a:t>
                </a:r>
              </a:p>
            </p:txBody>
          </p:sp>
          <p:sp>
            <p:nvSpPr>
              <p:cNvPr id="123" name="Rectangle 122"/>
              <p:cNvSpPr>
                <a:spLocks noChangeArrowheads="1"/>
              </p:cNvSpPr>
              <p:nvPr/>
            </p:nvSpPr>
            <p:spPr bwMode="auto">
              <a:xfrm>
                <a:off x="6645492" y="5664899"/>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Compensation Admin.</a:t>
                </a:r>
              </a:p>
            </p:txBody>
          </p:sp>
          <p:grpSp>
            <p:nvGrpSpPr>
              <p:cNvPr id="124" name="Group 123"/>
              <p:cNvGrpSpPr/>
              <p:nvPr/>
            </p:nvGrpSpPr>
            <p:grpSpPr>
              <a:xfrm>
                <a:off x="5903739" y="5431088"/>
                <a:ext cx="2772000" cy="1261746"/>
                <a:chOff x="483949" y="2316769"/>
                <a:chExt cx="2700000" cy="1261746"/>
              </a:xfrm>
            </p:grpSpPr>
            <p:sp>
              <p:nvSpPr>
                <p:cNvPr id="128" name="Rectangle 7"/>
                <p:cNvSpPr>
                  <a:spLocks noChangeArrowheads="1"/>
                </p:cNvSpPr>
                <p:nvPr/>
              </p:nvSpPr>
              <p:spPr bwMode="auto">
                <a:xfrm>
                  <a:off x="483949" y="2318515"/>
                  <a:ext cx="2700000" cy="1260000"/>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29" name="Text Box 43"/>
                <p:cNvSpPr txBox="1">
                  <a:spLocks noChangeArrowheads="1"/>
                </p:cNvSpPr>
                <p:nvPr/>
              </p:nvSpPr>
              <p:spPr bwMode="auto">
                <a:xfrm>
                  <a:off x="499878" y="2316769"/>
                  <a:ext cx="1949475" cy="230832"/>
                </a:xfrm>
                <a:prstGeom prst="rect">
                  <a:avLst/>
                </a:prstGeom>
                <a:noFill/>
                <a:ln w="12700" cap="sq">
                  <a:noFill/>
                  <a:miter lim="800000"/>
                  <a:headEnd type="none" w="sm" len="sm"/>
                  <a:tailEnd type="none" w="sm" len="sm"/>
                </a:ln>
              </p:spPr>
              <p:txBody>
                <a:bodyPr wrap="square" lIns="36000" rIns="27432">
                  <a:spAutoFit/>
                </a:bodyPr>
                <a:lstStyle/>
                <a:p>
                  <a:pPr fontAlgn="base">
                    <a:spcBef>
                      <a:spcPct val="50000"/>
                    </a:spcBef>
                    <a:spcAft>
                      <a:spcPct val="0"/>
                    </a:spcAft>
                  </a:pPr>
                  <a:r>
                    <a:rPr lang="en-US" sz="900" b="1" dirty="0">
                      <a:solidFill>
                        <a:schemeClr val="accent4"/>
                      </a:solidFill>
                      <a:cs typeface="Arial" pitchFamily="34" charset="0"/>
                    </a:rPr>
                    <a:t>Payroll and Administration</a:t>
                  </a:r>
                </a:p>
              </p:txBody>
            </p:sp>
          </p:grpSp>
          <p:sp>
            <p:nvSpPr>
              <p:cNvPr id="125" name="Rectangle 124"/>
              <p:cNvSpPr>
                <a:spLocks noChangeArrowheads="1"/>
              </p:cNvSpPr>
              <p:nvPr/>
            </p:nvSpPr>
            <p:spPr bwMode="auto">
              <a:xfrm>
                <a:off x="6645492" y="6159375"/>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Benefits Administration</a:t>
                </a:r>
              </a:p>
            </p:txBody>
          </p:sp>
          <p:sp>
            <p:nvSpPr>
              <p:cNvPr id="126" name="Rectangle 125"/>
              <p:cNvSpPr>
                <a:spLocks noChangeArrowheads="1"/>
              </p:cNvSpPr>
              <p:nvPr/>
            </p:nvSpPr>
            <p:spPr bwMode="auto">
              <a:xfrm>
                <a:off x="7298144" y="5664899"/>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Pension Administration</a:t>
                </a:r>
              </a:p>
            </p:txBody>
          </p:sp>
          <p:sp>
            <p:nvSpPr>
              <p:cNvPr id="127" name="Rectangle 126"/>
              <p:cNvSpPr>
                <a:spLocks noChangeArrowheads="1"/>
              </p:cNvSpPr>
              <p:nvPr/>
            </p:nvSpPr>
            <p:spPr bwMode="auto">
              <a:xfrm>
                <a:off x="7298144" y="6159375"/>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HR Payroll</a:t>
                </a:r>
              </a:p>
            </p:txBody>
          </p:sp>
        </p:grpSp>
        <p:grpSp>
          <p:nvGrpSpPr>
            <p:cNvPr id="107" name="Group 106"/>
            <p:cNvGrpSpPr/>
            <p:nvPr/>
          </p:nvGrpSpPr>
          <p:grpSpPr>
            <a:xfrm>
              <a:off x="7322005" y="2959692"/>
              <a:ext cx="2772000" cy="1503170"/>
              <a:chOff x="5922769" y="3458716"/>
              <a:chExt cx="2772000" cy="1503170"/>
            </a:xfrm>
          </p:grpSpPr>
          <p:grpSp>
            <p:nvGrpSpPr>
              <p:cNvPr id="108" name="Group 107"/>
              <p:cNvGrpSpPr/>
              <p:nvPr/>
            </p:nvGrpSpPr>
            <p:grpSpPr>
              <a:xfrm>
                <a:off x="5922769" y="3700140"/>
                <a:ext cx="2772000" cy="1261746"/>
                <a:chOff x="5913792" y="4042426"/>
                <a:chExt cx="2772000" cy="1261746"/>
              </a:xfrm>
            </p:grpSpPr>
            <p:sp>
              <p:nvSpPr>
                <p:cNvPr id="110" name="Rectangle 109"/>
                <p:cNvSpPr>
                  <a:spLocks noChangeArrowheads="1"/>
                </p:cNvSpPr>
                <p:nvPr/>
              </p:nvSpPr>
              <p:spPr bwMode="auto">
                <a:xfrm>
                  <a:off x="5988628" y="427623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Employee Relations</a:t>
                  </a:r>
                </a:p>
              </p:txBody>
            </p:sp>
            <p:sp>
              <p:nvSpPr>
                <p:cNvPr id="111" name="Rectangle 110"/>
                <p:cNvSpPr>
                  <a:spLocks noChangeArrowheads="1"/>
                </p:cNvSpPr>
                <p:nvPr/>
              </p:nvSpPr>
              <p:spPr bwMode="auto">
                <a:xfrm>
                  <a:off x="5988628" y="4770713"/>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Absence Management</a:t>
                  </a:r>
                </a:p>
              </p:txBody>
            </p:sp>
            <p:sp>
              <p:nvSpPr>
                <p:cNvPr id="112" name="Rectangle 111"/>
                <p:cNvSpPr>
                  <a:spLocks noChangeArrowheads="1"/>
                </p:cNvSpPr>
                <p:nvPr/>
              </p:nvSpPr>
              <p:spPr bwMode="auto">
                <a:xfrm>
                  <a:off x="6655545" y="4276237"/>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Discipline &amp; Grievance</a:t>
                  </a:r>
                </a:p>
              </p:txBody>
            </p:sp>
            <p:grpSp>
              <p:nvGrpSpPr>
                <p:cNvPr id="113" name="Group 112"/>
                <p:cNvGrpSpPr/>
                <p:nvPr/>
              </p:nvGrpSpPr>
              <p:grpSpPr>
                <a:xfrm>
                  <a:off x="5913792" y="4042426"/>
                  <a:ext cx="2772000" cy="1261746"/>
                  <a:chOff x="483949" y="2316769"/>
                  <a:chExt cx="2700000" cy="1261746"/>
                </a:xfrm>
              </p:grpSpPr>
              <p:sp>
                <p:nvSpPr>
                  <p:cNvPr id="119" name="Rectangle 7"/>
                  <p:cNvSpPr>
                    <a:spLocks noChangeArrowheads="1"/>
                  </p:cNvSpPr>
                  <p:nvPr/>
                </p:nvSpPr>
                <p:spPr bwMode="auto">
                  <a:xfrm>
                    <a:off x="483949" y="2318515"/>
                    <a:ext cx="2700000" cy="1260000"/>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20" name="Text Box 43"/>
                  <p:cNvSpPr txBox="1">
                    <a:spLocks noChangeArrowheads="1"/>
                  </p:cNvSpPr>
                  <p:nvPr/>
                </p:nvSpPr>
                <p:spPr bwMode="auto">
                  <a:xfrm>
                    <a:off x="499879" y="2316769"/>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Employee Services</a:t>
                    </a:r>
                  </a:p>
                </p:txBody>
              </p:sp>
            </p:grpSp>
            <p:sp>
              <p:nvSpPr>
                <p:cNvPr id="114" name="Rectangle 113"/>
                <p:cNvSpPr>
                  <a:spLocks noChangeArrowheads="1"/>
                </p:cNvSpPr>
                <p:nvPr/>
              </p:nvSpPr>
              <p:spPr bwMode="auto">
                <a:xfrm>
                  <a:off x="6655545" y="4770713"/>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Health &amp; Safety</a:t>
                  </a:r>
                </a:p>
              </p:txBody>
            </p:sp>
            <p:sp>
              <p:nvSpPr>
                <p:cNvPr id="115" name="Rectangle 114"/>
                <p:cNvSpPr>
                  <a:spLocks noChangeArrowheads="1"/>
                </p:cNvSpPr>
                <p:nvPr/>
              </p:nvSpPr>
              <p:spPr bwMode="auto">
                <a:xfrm>
                  <a:off x="7308197" y="427623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Mobility Services</a:t>
                  </a:r>
                </a:p>
              </p:txBody>
            </p:sp>
            <p:sp>
              <p:nvSpPr>
                <p:cNvPr id="116" name="Rectangle 115"/>
                <p:cNvSpPr>
                  <a:spLocks noChangeArrowheads="1"/>
                </p:cNvSpPr>
                <p:nvPr/>
              </p:nvSpPr>
              <p:spPr bwMode="auto">
                <a:xfrm>
                  <a:off x="7308197" y="4770713"/>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Exit Management</a:t>
                  </a:r>
                </a:p>
              </p:txBody>
            </p:sp>
            <p:sp>
              <p:nvSpPr>
                <p:cNvPr id="117" name="Rectangle 116"/>
                <p:cNvSpPr>
                  <a:spLocks noChangeArrowheads="1"/>
                </p:cNvSpPr>
                <p:nvPr/>
              </p:nvSpPr>
              <p:spPr bwMode="auto">
                <a:xfrm>
                  <a:off x="7975114" y="4276237"/>
                  <a:ext cx="623411" cy="452279"/>
                </a:xfrm>
                <a:prstGeom prst="rect">
                  <a:avLst/>
                </a:prstGeom>
                <a:solidFill>
                  <a:schemeClr val="tx2"/>
                </a:solidFill>
                <a:ln w="12700" cap="sq" algn="ctr">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Leave Management</a:t>
                  </a:r>
                </a:p>
              </p:txBody>
            </p:sp>
            <p:sp>
              <p:nvSpPr>
                <p:cNvPr id="118" name="Rectangle 117"/>
                <p:cNvSpPr>
                  <a:spLocks noChangeArrowheads="1"/>
                </p:cNvSpPr>
                <p:nvPr/>
              </p:nvSpPr>
              <p:spPr bwMode="auto">
                <a:xfrm>
                  <a:off x="7975114" y="4770713"/>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Labor Relations</a:t>
                  </a:r>
                </a:p>
              </p:txBody>
            </p:sp>
          </p:grpSp>
          <p:sp>
            <p:nvSpPr>
              <p:cNvPr id="109" name="Rectangle 108"/>
              <p:cNvSpPr/>
              <p:nvPr/>
            </p:nvSpPr>
            <p:spPr>
              <a:xfrm>
                <a:off x="6473812" y="3458716"/>
                <a:ext cx="1669916" cy="231757"/>
              </a:xfrm>
              <a:prstGeom prst="rect">
                <a:avLst/>
              </a:prstGeom>
            </p:spPr>
            <p:txBody>
              <a:bodyPr wrap="none">
                <a:spAutoFit/>
              </a:bodyPr>
              <a:lstStyle/>
              <a:p>
                <a:pPr algn="ctr" fontAlgn="base">
                  <a:spcBef>
                    <a:spcPct val="0"/>
                  </a:spcBef>
                  <a:spcAft>
                    <a:spcPct val="0"/>
                  </a:spcAft>
                </a:pPr>
                <a:r>
                  <a:rPr lang="en-US" sz="1100" b="1" dirty="0">
                    <a:solidFill>
                      <a:schemeClr val="accent1"/>
                    </a:solidFill>
                    <a:latin typeface="+mj-lt"/>
                    <a:cs typeface="Arial" pitchFamily="34" charset="0"/>
                  </a:rPr>
                  <a:t>HR Services &amp; Administration</a:t>
                </a:r>
              </a:p>
            </p:txBody>
          </p:sp>
        </p:grpSp>
        <p:grpSp>
          <p:nvGrpSpPr>
            <p:cNvPr id="87" name="Group 86"/>
            <p:cNvGrpSpPr/>
            <p:nvPr/>
          </p:nvGrpSpPr>
          <p:grpSpPr>
            <a:xfrm>
              <a:off x="7215657" y="2029846"/>
              <a:ext cx="2987345" cy="761341"/>
              <a:chOff x="5673240" y="2398239"/>
              <a:chExt cx="2987345" cy="761341"/>
            </a:xfrm>
          </p:grpSpPr>
          <p:grpSp>
            <p:nvGrpSpPr>
              <p:cNvPr id="94" name="Group 93"/>
              <p:cNvGrpSpPr/>
              <p:nvPr/>
            </p:nvGrpSpPr>
            <p:grpSpPr>
              <a:xfrm>
                <a:off x="5673240" y="2398239"/>
                <a:ext cx="1440000" cy="761341"/>
                <a:chOff x="5074919" y="2020646"/>
                <a:chExt cx="1440000" cy="761341"/>
              </a:xfrm>
            </p:grpSpPr>
            <p:sp>
              <p:nvSpPr>
                <p:cNvPr id="101" name="Rectangle 100"/>
                <p:cNvSpPr>
                  <a:spLocks noChangeArrowheads="1"/>
                </p:cNvSpPr>
                <p:nvPr/>
              </p:nvSpPr>
              <p:spPr bwMode="auto">
                <a:xfrm>
                  <a:off x="5149755" y="2254457"/>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Contact / Inquiry</a:t>
                  </a:r>
                </a:p>
              </p:txBody>
            </p:sp>
            <p:sp>
              <p:nvSpPr>
                <p:cNvPr id="102" name="Rectangle 101"/>
                <p:cNvSpPr>
                  <a:spLocks noChangeArrowheads="1"/>
                </p:cNvSpPr>
                <p:nvPr/>
              </p:nvSpPr>
              <p:spPr bwMode="auto">
                <a:xfrm>
                  <a:off x="5816672" y="225445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Portal/ Knowledge Mgmt.</a:t>
                  </a:r>
                </a:p>
              </p:txBody>
            </p:sp>
            <p:grpSp>
              <p:nvGrpSpPr>
                <p:cNvPr id="103" name="Group 102"/>
                <p:cNvGrpSpPr/>
                <p:nvPr/>
              </p:nvGrpSpPr>
              <p:grpSpPr>
                <a:xfrm>
                  <a:off x="5074919" y="2020646"/>
                  <a:ext cx="1440000" cy="761341"/>
                  <a:chOff x="483949" y="2316769"/>
                  <a:chExt cx="1440000" cy="761341"/>
                </a:xfrm>
              </p:grpSpPr>
              <p:sp>
                <p:nvSpPr>
                  <p:cNvPr id="104" name="Rectangle 7"/>
                  <p:cNvSpPr>
                    <a:spLocks noChangeArrowheads="1"/>
                  </p:cNvSpPr>
                  <p:nvPr/>
                </p:nvSpPr>
                <p:spPr bwMode="auto">
                  <a:xfrm>
                    <a:off x="483949" y="2318515"/>
                    <a:ext cx="1440000" cy="759595"/>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05" name="Text Box 43"/>
                  <p:cNvSpPr txBox="1">
                    <a:spLocks noChangeArrowheads="1"/>
                  </p:cNvSpPr>
                  <p:nvPr/>
                </p:nvSpPr>
                <p:spPr bwMode="auto">
                  <a:xfrm>
                    <a:off x="499879" y="2316769"/>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Customer Services</a:t>
                    </a:r>
                  </a:p>
                </p:txBody>
              </p:sp>
            </p:grpSp>
          </p:grpSp>
          <p:grpSp>
            <p:nvGrpSpPr>
              <p:cNvPr id="95" name="Group 94"/>
              <p:cNvGrpSpPr/>
              <p:nvPr/>
            </p:nvGrpSpPr>
            <p:grpSpPr>
              <a:xfrm>
                <a:off x="7220585" y="2398239"/>
                <a:ext cx="1440000" cy="761341"/>
                <a:chOff x="6783796" y="2107456"/>
                <a:chExt cx="1440000" cy="761341"/>
              </a:xfrm>
            </p:grpSpPr>
            <p:sp>
              <p:nvSpPr>
                <p:cNvPr id="96" name="Rectangle 95"/>
                <p:cNvSpPr>
                  <a:spLocks noChangeArrowheads="1"/>
                </p:cNvSpPr>
                <p:nvPr/>
              </p:nvSpPr>
              <p:spPr bwMode="auto">
                <a:xfrm>
                  <a:off x="6858632" y="2341267"/>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Physical Records</a:t>
                  </a:r>
                </a:p>
              </p:txBody>
            </p:sp>
            <p:sp>
              <p:nvSpPr>
                <p:cNvPr id="97" name="Rectangle 96"/>
                <p:cNvSpPr>
                  <a:spLocks noChangeArrowheads="1"/>
                </p:cNvSpPr>
                <p:nvPr/>
              </p:nvSpPr>
              <p:spPr bwMode="auto">
                <a:xfrm>
                  <a:off x="7525549" y="234126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Document Management</a:t>
                  </a:r>
                </a:p>
              </p:txBody>
            </p:sp>
            <p:grpSp>
              <p:nvGrpSpPr>
                <p:cNvPr id="98" name="Group 97"/>
                <p:cNvGrpSpPr/>
                <p:nvPr/>
              </p:nvGrpSpPr>
              <p:grpSpPr>
                <a:xfrm>
                  <a:off x="6783796" y="2107456"/>
                  <a:ext cx="1440000" cy="761341"/>
                  <a:chOff x="483949" y="2316769"/>
                  <a:chExt cx="1440000" cy="761341"/>
                </a:xfrm>
              </p:grpSpPr>
              <p:sp>
                <p:nvSpPr>
                  <p:cNvPr id="99" name="Rectangle 7"/>
                  <p:cNvSpPr>
                    <a:spLocks noChangeArrowheads="1"/>
                  </p:cNvSpPr>
                  <p:nvPr/>
                </p:nvSpPr>
                <p:spPr bwMode="auto">
                  <a:xfrm>
                    <a:off x="483949" y="2318515"/>
                    <a:ext cx="1440000" cy="759595"/>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00" name="Text Box 43"/>
                  <p:cNvSpPr txBox="1">
                    <a:spLocks noChangeArrowheads="1"/>
                  </p:cNvSpPr>
                  <p:nvPr/>
                </p:nvSpPr>
                <p:spPr bwMode="auto">
                  <a:xfrm>
                    <a:off x="499879" y="2316769"/>
                    <a:ext cx="1245076"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Documents Mgmt.</a:t>
                    </a:r>
                  </a:p>
                </p:txBody>
              </p:sp>
            </p:grpSp>
          </p:grpSp>
        </p:grpSp>
        <p:sp>
          <p:nvSpPr>
            <p:cNvPr id="88" name="Rectangle 87"/>
            <p:cNvSpPr/>
            <p:nvPr/>
          </p:nvSpPr>
          <p:spPr>
            <a:xfrm>
              <a:off x="7719720" y="1772365"/>
              <a:ext cx="1979219" cy="231757"/>
            </a:xfrm>
            <a:prstGeom prst="rect">
              <a:avLst/>
            </a:prstGeom>
          </p:spPr>
          <p:txBody>
            <a:bodyPr wrap="square">
              <a:spAutoFit/>
            </a:bodyPr>
            <a:lstStyle/>
            <a:p>
              <a:pPr algn="ctr" fontAlgn="base">
                <a:spcBef>
                  <a:spcPct val="0"/>
                </a:spcBef>
                <a:spcAft>
                  <a:spcPct val="0"/>
                </a:spcAft>
              </a:pPr>
              <a:r>
                <a:rPr lang="en-US" sz="1100" b="1" dirty="0">
                  <a:solidFill>
                    <a:schemeClr val="accent1"/>
                  </a:solidFill>
                  <a:latin typeface="+mj-lt"/>
                  <a:cs typeface="Arial" pitchFamily="34" charset="0"/>
                </a:rPr>
                <a:t>HR Operations &amp; Support</a:t>
              </a:r>
            </a:p>
          </p:txBody>
        </p:sp>
        <p:sp>
          <p:nvSpPr>
            <p:cNvPr id="89" name="Rectangle 88"/>
            <p:cNvSpPr/>
            <p:nvPr/>
          </p:nvSpPr>
          <p:spPr>
            <a:xfrm>
              <a:off x="2948855" y="1758626"/>
              <a:ext cx="1979219" cy="231757"/>
            </a:xfrm>
            <a:prstGeom prst="rect">
              <a:avLst/>
            </a:prstGeom>
          </p:spPr>
          <p:txBody>
            <a:bodyPr wrap="square">
              <a:spAutoFit/>
            </a:bodyPr>
            <a:lstStyle/>
            <a:p>
              <a:pPr algn="ctr" fontAlgn="base">
                <a:spcBef>
                  <a:spcPct val="0"/>
                </a:spcBef>
                <a:spcAft>
                  <a:spcPct val="0"/>
                </a:spcAft>
              </a:pPr>
              <a:r>
                <a:rPr lang="en-US" sz="1100" b="1" dirty="0">
                  <a:solidFill>
                    <a:schemeClr val="accent1"/>
                  </a:solidFill>
                  <a:latin typeface="+mj-lt"/>
                  <a:cs typeface="Arial" pitchFamily="34" charset="0"/>
                </a:rPr>
                <a:t>Talents</a:t>
              </a:r>
            </a:p>
          </p:txBody>
        </p:sp>
        <p:sp>
          <p:nvSpPr>
            <p:cNvPr id="176" name="Rectangle 81"/>
            <p:cNvSpPr>
              <a:spLocks noChangeArrowheads="1"/>
            </p:cNvSpPr>
            <p:nvPr/>
          </p:nvSpPr>
          <p:spPr bwMode="auto">
            <a:xfrm>
              <a:off x="5604498" y="6144275"/>
              <a:ext cx="726439" cy="232252"/>
            </a:xfrm>
            <a:prstGeom prst="rect">
              <a:avLst/>
            </a:prstGeom>
            <a:solidFill>
              <a:srgbClr val="FFFFFF"/>
            </a:solidFill>
            <a:ln w="12700" cap="sq">
              <a:solidFill>
                <a:schemeClr val="tx2"/>
              </a:solidFill>
              <a:miter lim="800000"/>
              <a:headEnd type="none" w="sm" len="sm"/>
              <a:tailEnd type="none" w="sm" len="sm"/>
            </a:ln>
          </p:spPr>
          <p:txBody>
            <a:bodyPr anchor="ctr"/>
            <a:lstStyle/>
            <a:p>
              <a:pPr algn="ctr" fontAlgn="base">
                <a:spcBef>
                  <a:spcPct val="0"/>
                </a:spcBef>
                <a:spcAft>
                  <a:spcPct val="0"/>
                </a:spcAft>
              </a:pPr>
              <a:r>
                <a:rPr lang="en-US" sz="800" dirty="0">
                  <a:solidFill>
                    <a:srgbClr val="000000"/>
                  </a:solidFill>
                  <a:cs typeface="Arial" pitchFamily="34" charset="0"/>
                </a:rPr>
                <a:t>Low</a:t>
              </a:r>
            </a:p>
          </p:txBody>
        </p:sp>
        <p:sp>
          <p:nvSpPr>
            <p:cNvPr id="177" name="Rectangle 82"/>
            <p:cNvSpPr>
              <a:spLocks noChangeArrowheads="1"/>
            </p:cNvSpPr>
            <p:nvPr/>
          </p:nvSpPr>
          <p:spPr bwMode="auto">
            <a:xfrm>
              <a:off x="6446535" y="6144275"/>
              <a:ext cx="726439" cy="232252"/>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800" dirty="0">
                  <a:solidFill>
                    <a:srgbClr val="000000"/>
                  </a:solidFill>
                  <a:cs typeface="Arial" pitchFamily="34" charset="0"/>
                </a:rPr>
                <a:t>Medium</a:t>
              </a:r>
            </a:p>
          </p:txBody>
        </p:sp>
        <p:sp>
          <p:nvSpPr>
            <p:cNvPr id="178" name="Rectangle 83"/>
            <p:cNvSpPr>
              <a:spLocks noChangeArrowheads="1"/>
            </p:cNvSpPr>
            <p:nvPr/>
          </p:nvSpPr>
          <p:spPr bwMode="auto">
            <a:xfrm>
              <a:off x="7288573" y="6144275"/>
              <a:ext cx="731679" cy="232252"/>
            </a:xfrm>
            <a:prstGeom prst="rect">
              <a:avLst/>
            </a:prstGeom>
            <a:solidFill>
              <a:schemeClr val="tx2"/>
            </a:solidFill>
            <a:ln w="12700" cap="sq">
              <a:noFill/>
              <a:miter lim="800000"/>
              <a:headEnd type="none" w="sm" len="sm"/>
              <a:tailEnd type="none" w="sm" len="sm"/>
            </a:ln>
          </p:spPr>
          <p:txBody>
            <a:bodyPr anchor="ctr"/>
            <a:lstStyle/>
            <a:p>
              <a:pPr algn="ctr" fontAlgn="base">
                <a:spcBef>
                  <a:spcPct val="0"/>
                </a:spcBef>
                <a:spcAft>
                  <a:spcPct val="0"/>
                </a:spcAft>
              </a:pPr>
              <a:r>
                <a:rPr lang="en-US" sz="800" dirty="0">
                  <a:solidFill>
                    <a:schemeClr val="bg1"/>
                  </a:solidFill>
                  <a:cs typeface="Arial" pitchFamily="34" charset="0"/>
                </a:rPr>
                <a:t>High</a:t>
              </a:r>
            </a:p>
          </p:txBody>
        </p:sp>
        <p:sp>
          <p:nvSpPr>
            <p:cNvPr id="179" name="Rectangle 85"/>
            <p:cNvSpPr>
              <a:spLocks noChangeArrowheads="1"/>
            </p:cNvSpPr>
            <p:nvPr/>
          </p:nvSpPr>
          <p:spPr bwMode="gray">
            <a:xfrm>
              <a:off x="4149862" y="6209629"/>
              <a:ext cx="1347892" cy="116560"/>
            </a:xfrm>
            <a:prstGeom prst="rect">
              <a:avLst/>
            </a:prstGeom>
            <a:solidFill>
              <a:schemeClr val="bg1"/>
            </a:solidFill>
            <a:ln w="12700" cap="rnd" algn="ctr">
              <a:noFill/>
              <a:miter lim="800000"/>
              <a:headEnd/>
              <a:tailEnd/>
            </a:ln>
          </p:spPr>
          <p:txBody>
            <a:bodyPr wrap="none" lIns="72000" tIns="0" rIns="72000" bIns="0" anchor="b" anchorCtr="1">
              <a:spAutoFit/>
            </a:bodyPr>
            <a:lstStyle/>
            <a:p>
              <a:pPr fontAlgn="base">
                <a:lnSpc>
                  <a:spcPct val="95000"/>
                </a:lnSpc>
                <a:spcBef>
                  <a:spcPct val="0"/>
                </a:spcBef>
                <a:spcAft>
                  <a:spcPct val="0"/>
                </a:spcAft>
              </a:pPr>
              <a:r>
                <a:rPr lang="en-US" sz="900" b="1" dirty="0">
                  <a:solidFill>
                    <a:schemeClr val="accent5"/>
                  </a:solidFill>
                  <a:cs typeface="Arial" pitchFamily="34" charset="0"/>
                </a:rPr>
                <a:t>Opportunities for Automation</a:t>
              </a:r>
            </a:p>
          </p:txBody>
        </p:sp>
      </p:grpSp>
      <p:sp>
        <p:nvSpPr>
          <p:cNvPr id="4" name="Slide Number Placeholder 3">
            <a:extLst>
              <a:ext uri="{FF2B5EF4-FFF2-40B4-BE49-F238E27FC236}">
                <a16:creationId xmlns:a16="http://schemas.microsoft.com/office/drawing/2014/main" id="{863EA72D-2EE0-4C72-AFF2-AD6BF99FFE44}"/>
              </a:ext>
            </a:extLst>
          </p:cNvPr>
          <p:cNvSpPr>
            <a:spLocks noGrp="1"/>
          </p:cNvSpPr>
          <p:nvPr>
            <p:ph type="sldNum" sz="quarter" idx="10"/>
          </p:nvPr>
        </p:nvSpPr>
        <p:spPr/>
        <p:txBody>
          <a:bodyPr/>
          <a:lstStyle/>
          <a:p>
            <a:fld id="{71D586D2-677B-458F-B417-DB589973A882}" type="slidenum">
              <a:rPr lang="en-US" smtClean="0"/>
              <a:pPr/>
              <a:t>8</a:t>
            </a:fld>
            <a:endParaRPr lang="en-US" dirty="0"/>
          </a:p>
        </p:txBody>
      </p:sp>
    </p:spTree>
    <p:extLst>
      <p:ext uri="{BB962C8B-B14F-4D97-AF65-F5344CB8AC3E}">
        <p14:creationId xmlns:p14="http://schemas.microsoft.com/office/powerpoint/2010/main" val="400131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dirty="0"/>
              <a:t>Which Supply Chain processes are suitable to deploy with RPA?</a:t>
            </a:r>
            <a:endParaRPr lang="en-US" noProof="0" dirty="0"/>
          </a:p>
        </p:txBody>
      </p:sp>
      <p:sp>
        <p:nvSpPr>
          <p:cNvPr id="2" name="Text Placeholder 1">
            <a:extLst>
              <a:ext uri="{FF2B5EF4-FFF2-40B4-BE49-F238E27FC236}">
                <a16:creationId xmlns:a16="http://schemas.microsoft.com/office/drawing/2014/main" id="{81D489FF-292E-42C6-8C88-64AA21ED437C}"/>
              </a:ext>
            </a:extLst>
          </p:cNvPr>
          <p:cNvSpPr>
            <a:spLocks noGrp="1"/>
          </p:cNvSpPr>
          <p:nvPr>
            <p:ph type="body" sz="quarter" idx="15"/>
          </p:nvPr>
        </p:nvSpPr>
        <p:spPr/>
        <p:txBody>
          <a:bodyPr/>
          <a:lstStyle/>
          <a:p>
            <a:endParaRPr lang="en-US"/>
          </a:p>
        </p:txBody>
      </p:sp>
      <p:sp>
        <p:nvSpPr>
          <p:cNvPr id="88" name="Rectangle 87"/>
          <p:cNvSpPr/>
          <p:nvPr/>
        </p:nvSpPr>
        <p:spPr>
          <a:xfrm>
            <a:off x="7686327" y="1145125"/>
            <a:ext cx="2586161" cy="276999"/>
          </a:xfrm>
          <a:prstGeom prst="rect">
            <a:avLst/>
          </a:prstGeom>
        </p:spPr>
        <p:txBody>
          <a:bodyPr wrap="square">
            <a:spAutoFit/>
          </a:bodyPr>
          <a:lstStyle/>
          <a:p>
            <a:pPr algn="ctr" fontAlgn="base">
              <a:spcBef>
                <a:spcPct val="0"/>
              </a:spcBef>
              <a:spcAft>
                <a:spcPct val="0"/>
              </a:spcAft>
            </a:pPr>
            <a:r>
              <a:rPr lang="en-US" sz="1200" b="1" dirty="0">
                <a:solidFill>
                  <a:schemeClr val="accent1"/>
                </a:solidFill>
                <a:latin typeface="+mj-lt"/>
                <a:cs typeface="Arial" pitchFamily="34" charset="0"/>
              </a:rPr>
              <a:t>Deliver</a:t>
            </a:r>
          </a:p>
        </p:txBody>
      </p:sp>
      <p:sp>
        <p:nvSpPr>
          <p:cNvPr id="89" name="Rectangle 88"/>
          <p:cNvSpPr/>
          <p:nvPr/>
        </p:nvSpPr>
        <p:spPr>
          <a:xfrm>
            <a:off x="1429483" y="1141915"/>
            <a:ext cx="1072006" cy="276999"/>
          </a:xfrm>
          <a:prstGeom prst="rect">
            <a:avLst/>
          </a:prstGeom>
        </p:spPr>
        <p:txBody>
          <a:bodyPr wrap="square">
            <a:spAutoFit/>
          </a:bodyPr>
          <a:lstStyle/>
          <a:p>
            <a:pPr algn="ctr" fontAlgn="base">
              <a:spcBef>
                <a:spcPct val="0"/>
              </a:spcBef>
              <a:spcAft>
                <a:spcPct val="0"/>
              </a:spcAft>
            </a:pPr>
            <a:r>
              <a:rPr lang="en-US" sz="1200" b="1" dirty="0">
                <a:solidFill>
                  <a:schemeClr val="accent1"/>
                </a:solidFill>
                <a:latin typeface="+mj-lt"/>
                <a:cs typeface="Arial" pitchFamily="34" charset="0"/>
              </a:rPr>
              <a:t>Plan</a:t>
            </a:r>
          </a:p>
        </p:txBody>
      </p:sp>
      <p:sp>
        <p:nvSpPr>
          <p:cNvPr id="176" name="Rectangle 81"/>
          <p:cNvSpPr>
            <a:spLocks noChangeArrowheads="1"/>
          </p:cNvSpPr>
          <p:nvPr/>
        </p:nvSpPr>
        <p:spPr bwMode="auto">
          <a:xfrm>
            <a:off x="5619364" y="6160789"/>
            <a:ext cx="949207" cy="262169"/>
          </a:xfrm>
          <a:prstGeom prst="rect">
            <a:avLst/>
          </a:prstGeom>
          <a:solidFill>
            <a:srgbClr val="FFFFFF"/>
          </a:solidFill>
          <a:ln w="12700" cap="sq">
            <a:solidFill>
              <a:schemeClr val="tx2"/>
            </a:solidFill>
            <a:miter lim="800000"/>
            <a:headEnd type="none" w="sm" len="sm"/>
            <a:tailEnd type="none" w="sm" len="sm"/>
          </a:ln>
        </p:spPr>
        <p:txBody>
          <a:bodyPr anchor="ctr"/>
          <a:lstStyle/>
          <a:p>
            <a:pPr algn="ctr" fontAlgn="base">
              <a:spcBef>
                <a:spcPct val="0"/>
              </a:spcBef>
              <a:spcAft>
                <a:spcPct val="0"/>
              </a:spcAft>
            </a:pPr>
            <a:r>
              <a:rPr lang="en-US" sz="800" dirty="0">
                <a:solidFill>
                  <a:srgbClr val="000000"/>
                </a:solidFill>
                <a:cs typeface="Arial" pitchFamily="34" charset="0"/>
              </a:rPr>
              <a:t>Low</a:t>
            </a:r>
          </a:p>
        </p:txBody>
      </p:sp>
      <p:sp>
        <p:nvSpPr>
          <p:cNvPr id="177" name="Rectangle 82"/>
          <p:cNvSpPr>
            <a:spLocks noChangeArrowheads="1"/>
          </p:cNvSpPr>
          <p:nvPr/>
        </p:nvSpPr>
        <p:spPr bwMode="auto">
          <a:xfrm>
            <a:off x="6719618" y="6160789"/>
            <a:ext cx="949207" cy="26216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800" dirty="0">
                <a:solidFill>
                  <a:srgbClr val="000000"/>
                </a:solidFill>
                <a:cs typeface="Arial" pitchFamily="34" charset="0"/>
              </a:rPr>
              <a:t>Medium</a:t>
            </a:r>
          </a:p>
        </p:txBody>
      </p:sp>
      <p:sp>
        <p:nvSpPr>
          <p:cNvPr id="178" name="Rectangle 83"/>
          <p:cNvSpPr>
            <a:spLocks noChangeArrowheads="1"/>
          </p:cNvSpPr>
          <p:nvPr/>
        </p:nvSpPr>
        <p:spPr bwMode="auto">
          <a:xfrm>
            <a:off x="7819873" y="6160789"/>
            <a:ext cx="956054" cy="262169"/>
          </a:xfrm>
          <a:prstGeom prst="rect">
            <a:avLst/>
          </a:prstGeom>
          <a:solidFill>
            <a:schemeClr val="tx2"/>
          </a:solidFill>
          <a:ln w="12700" cap="sq">
            <a:noFill/>
            <a:miter lim="800000"/>
            <a:headEnd type="none" w="sm" len="sm"/>
            <a:tailEnd type="none" w="sm" len="sm"/>
          </a:ln>
        </p:spPr>
        <p:txBody>
          <a:bodyPr anchor="ctr"/>
          <a:lstStyle/>
          <a:p>
            <a:pPr algn="ctr" fontAlgn="base">
              <a:spcBef>
                <a:spcPct val="0"/>
              </a:spcBef>
              <a:spcAft>
                <a:spcPct val="0"/>
              </a:spcAft>
            </a:pPr>
            <a:r>
              <a:rPr lang="en-US" sz="800" dirty="0">
                <a:solidFill>
                  <a:schemeClr val="bg1"/>
                </a:solidFill>
                <a:cs typeface="Arial" pitchFamily="34" charset="0"/>
              </a:rPr>
              <a:t>High</a:t>
            </a:r>
          </a:p>
        </p:txBody>
      </p:sp>
      <p:sp>
        <p:nvSpPr>
          <p:cNvPr id="179" name="Rectangle 85"/>
          <p:cNvSpPr>
            <a:spLocks noChangeArrowheads="1"/>
          </p:cNvSpPr>
          <p:nvPr/>
        </p:nvSpPr>
        <p:spPr bwMode="gray">
          <a:xfrm>
            <a:off x="3707083" y="6234561"/>
            <a:ext cx="1761233" cy="131574"/>
          </a:xfrm>
          <a:prstGeom prst="rect">
            <a:avLst/>
          </a:prstGeom>
          <a:solidFill>
            <a:schemeClr val="bg1"/>
          </a:solidFill>
          <a:ln w="12700" cap="rnd" algn="ctr">
            <a:noFill/>
            <a:miter lim="800000"/>
            <a:headEnd/>
            <a:tailEnd/>
          </a:ln>
        </p:spPr>
        <p:txBody>
          <a:bodyPr wrap="none" lIns="72000" tIns="0" rIns="72000" bIns="0" anchor="b" anchorCtr="1">
            <a:spAutoFit/>
          </a:bodyPr>
          <a:lstStyle/>
          <a:p>
            <a:pPr fontAlgn="base">
              <a:lnSpc>
                <a:spcPct val="95000"/>
              </a:lnSpc>
              <a:spcBef>
                <a:spcPct val="0"/>
              </a:spcBef>
              <a:spcAft>
                <a:spcPct val="0"/>
              </a:spcAft>
            </a:pPr>
            <a:r>
              <a:rPr lang="en-US" sz="900" b="1" dirty="0">
                <a:solidFill>
                  <a:schemeClr val="accent5"/>
                </a:solidFill>
                <a:cs typeface="Arial" pitchFamily="34" charset="0"/>
              </a:rPr>
              <a:t>Opportunities for Automation</a:t>
            </a:r>
          </a:p>
        </p:txBody>
      </p:sp>
      <p:grpSp>
        <p:nvGrpSpPr>
          <p:cNvPr id="7" name="Group 6"/>
          <p:cNvGrpSpPr/>
          <p:nvPr/>
        </p:nvGrpSpPr>
        <p:grpSpPr>
          <a:xfrm>
            <a:off x="1014153" y="1410358"/>
            <a:ext cx="1881586" cy="1424275"/>
            <a:chOff x="1014153" y="1410358"/>
            <a:chExt cx="1881586" cy="1424275"/>
          </a:xfrm>
        </p:grpSpPr>
        <p:grpSp>
          <p:nvGrpSpPr>
            <p:cNvPr id="164" name="Group 163"/>
            <p:cNvGrpSpPr/>
            <p:nvPr/>
          </p:nvGrpSpPr>
          <p:grpSpPr>
            <a:xfrm>
              <a:off x="1014153" y="1410358"/>
              <a:ext cx="1881586" cy="1424275"/>
              <a:chOff x="483949" y="2316769"/>
              <a:chExt cx="1440000" cy="1261746"/>
            </a:xfrm>
          </p:grpSpPr>
          <p:sp>
            <p:nvSpPr>
              <p:cNvPr id="168" name="Rectangle 167"/>
              <p:cNvSpPr>
                <a:spLocks noChangeArrowheads="1"/>
              </p:cNvSpPr>
              <p:nvPr/>
            </p:nvSpPr>
            <p:spPr bwMode="auto">
              <a:xfrm>
                <a:off x="558785" y="3045056"/>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Customer Collaboration</a:t>
                </a:r>
              </a:p>
            </p:txBody>
          </p:sp>
          <p:grpSp>
            <p:nvGrpSpPr>
              <p:cNvPr id="170" name="Group 169"/>
              <p:cNvGrpSpPr/>
              <p:nvPr/>
            </p:nvGrpSpPr>
            <p:grpSpPr>
              <a:xfrm>
                <a:off x="483949" y="2316769"/>
                <a:ext cx="1440000" cy="1261746"/>
                <a:chOff x="483949" y="2316769"/>
                <a:chExt cx="1440000" cy="1261746"/>
              </a:xfrm>
            </p:grpSpPr>
            <p:sp>
              <p:nvSpPr>
                <p:cNvPr id="171" name="Rectangle 7"/>
                <p:cNvSpPr>
                  <a:spLocks noChangeArrowheads="1"/>
                </p:cNvSpPr>
                <p:nvPr/>
              </p:nvSpPr>
              <p:spPr bwMode="auto">
                <a:xfrm>
                  <a:off x="483949" y="2318515"/>
                  <a:ext cx="1440000" cy="1260000"/>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72" name="Text Box 43"/>
                <p:cNvSpPr txBox="1">
                  <a:spLocks noChangeArrowheads="1"/>
                </p:cNvSpPr>
                <p:nvPr/>
              </p:nvSpPr>
              <p:spPr bwMode="auto">
                <a:xfrm>
                  <a:off x="499879" y="2316769"/>
                  <a:ext cx="1245076" cy="204491"/>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Perform Demand Planning</a:t>
                  </a:r>
                </a:p>
              </p:txBody>
            </p:sp>
          </p:grpSp>
        </p:grpSp>
        <p:grpSp>
          <p:nvGrpSpPr>
            <p:cNvPr id="5" name="Group 4"/>
            <p:cNvGrpSpPr/>
            <p:nvPr/>
          </p:nvGrpSpPr>
          <p:grpSpPr>
            <a:xfrm>
              <a:off x="1113178" y="1680632"/>
              <a:ext cx="1690321" cy="510538"/>
              <a:chOff x="1113178" y="1680632"/>
              <a:chExt cx="1690321" cy="510538"/>
            </a:xfrm>
          </p:grpSpPr>
          <p:sp>
            <p:nvSpPr>
              <p:cNvPr id="181" name="Rectangle 180"/>
              <p:cNvSpPr>
                <a:spLocks noChangeArrowheads="1"/>
              </p:cNvSpPr>
              <p:nvPr/>
            </p:nvSpPr>
            <p:spPr bwMode="auto">
              <a:xfrm>
                <a:off x="1113178" y="168063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Enterprise Forecasting</a:t>
                </a:r>
              </a:p>
            </p:txBody>
          </p:sp>
          <p:sp>
            <p:nvSpPr>
              <p:cNvPr id="182" name="Rectangle 181"/>
              <p:cNvSpPr>
                <a:spLocks noChangeArrowheads="1"/>
              </p:cNvSpPr>
              <p:nvPr/>
            </p:nvSpPr>
            <p:spPr bwMode="auto">
              <a:xfrm>
                <a:off x="1988915" y="168063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Demand Sensing</a:t>
                </a:r>
              </a:p>
            </p:txBody>
          </p:sp>
        </p:grpSp>
      </p:grpSp>
      <p:grpSp>
        <p:nvGrpSpPr>
          <p:cNvPr id="183" name="Group 182"/>
          <p:cNvGrpSpPr/>
          <p:nvPr/>
        </p:nvGrpSpPr>
        <p:grpSpPr>
          <a:xfrm>
            <a:off x="1009860" y="4700874"/>
            <a:ext cx="1881586" cy="1407852"/>
            <a:chOff x="1014153" y="1503216"/>
            <a:chExt cx="1881586" cy="1407852"/>
          </a:xfrm>
        </p:grpSpPr>
        <p:grpSp>
          <p:nvGrpSpPr>
            <p:cNvPr id="189" name="Group 188"/>
            <p:cNvGrpSpPr/>
            <p:nvPr/>
          </p:nvGrpSpPr>
          <p:grpSpPr>
            <a:xfrm>
              <a:off x="1014153" y="1503216"/>
              <a:ext cx="1881586" cy="1407852"/>
              <a:chOff x="483949" y="2399031"/>
              <a:chExt cx="1440000" cy="1247197"/>
            </a:xfrm>
          </p:grpSpPr>
          <p:sp>
            <p:nvSpPr>
              <p:cNvPr id="190" name="Rectangle 7"/>
              <p:cNvSpPr>
                <a:spLocks noChangeArrowheads="1"/>
              </p:cNvSpPr>
              <p:nvPr/>
            </p:nvSpPr>
            <p:spPr bwMode="auto">
              <a:xfrm>
                <a:off x="483949" y="2399031"/>
                <a:ext cx="1440000" cy="1247197"/>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191" name="Text Box 43"/>
              <p:cNvSpPr txBox="1">
                <a:spLocks noChangeArrowheads="1"/>
              </p:cNvSpPr>
              <p:nvPr/>
            </p:nvSpPr>
            <p:spPr bwMode="auto">
              <a:xfrm>
                <a:off x="566364" y="2414888"/>
                <a:ext cx="1272348" cy="202779"/>
              </a:xfrm>
              <a:prstGeom prst="rect">
                <a:avLst/>
              </a:prstGeom>
              <a:noFill/>
              <a:ln w="12700" cap="sq">
                <a:noFill/>
                <a:miter lim="800000"/>
                <a:headEnd type="none" w="sm" len="sm"/>
                <a:tailEnd type="none" w="sm" len="sm"/>
              </a:ln>
            </p:spPr>
            <p:txBody>
              <a:bodyPr wrap="square" lIns="36000" rIns="27432">
                <a:spAutoFit/>
              </a:bodyPr>
              <a:lstStyle/>
              <a:p>
                <a:pPr algn="ctr" fontAlgn="base">
                  <a:spcBef>
                    <a:spcPct val="50000"/>
                  </a:spcBef>
                  <a:spcAft>
                    <a:spcPct val="0"/>
                  </a:spcAft>
                </a:pPr>
                <a:r>
                  <a:rPr lang="en-US" sz="900" b="1" dirty="0">
                    <a:solidFill>
                      <a:schemeClr val="accent4"/>
                    </a:solidFill>
                    <a:cs typeface="Arial" pitchFamily="34" charset="0"/>
                  </a:rPr>
                  <a:t>Perform Inventory Planning</a:t>
                </a:r>
              </a:p>
            </p:txBody>
          </p:sp>
        </p:grpSp>
        <p:grpSp>
          <p:nvGrpSpPr>
            <p:cNvPr id="185" name="Group 184"/>
            <p:cNvGrpSpPr/>
            <p:nvPr/>
          </p:nvGrpSpPr>
          <p:grpSpPr>
            <a:xfrm>
              <a:off x="1112982" y="1767916"/>
              <a:ext cx="1671381" cy="1066717"/>
              <a:chOff x="1112982" y="1767916"/>
              <a:chExt cx="1671381" cy="1066717"/>
            </a:xfrm>
          </p:grpSpPr>
          <p:sp>
            <p:nvSpPr>
              <p:cNvPr id="186" name="Rectangle 185"/>
              <p:cNvSpPr>
                <a:spLocks noChangeArrowheads="1"/>
              </p:cNvSpPr>
              <p:nvPr/>
            </p:nvSpPr>
            <p:spPr bwMode="auto">
              <a:xfrm>
                <a:off x="1112982" y="2324095"/>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Perform Inventory Control</a:t>
                </a:r>
              </a:p>
            </p:txBody>
          </p:sp>
          <p:sp>
            <p:nvSpPr>
              <p:cNvPr id="187" name="Rectangle 186"/>
              <p:cNvSpPr>
                <a:spLocks noChangeArrowheads="1"/>
              </p:cNvSpPr>
              <p:nvPr/>
            </p:nvSpPr>
            <p:spPr bwMode="auto">
              <a:xfrm>
                <a:off x="1969779" y="1767916"/>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Plan and Manage Inventory</a:t>
                </a:r>
              </a:p>
            </p:txBody>
          </p:sp>
        </p:grpSp>
      </p:grpSp>
      <p:grpSp>
        <p:nvGrpSpPr>
          <p:cNvPr id="192" name="Group 191"/>
          <p:cNvGrpSpPr/>
          <p:nvPr/>
        </p:nvGrpSpPr>
        <p:grpSpPr>
          <a:xfrm>
            <a:off x="1009860" y="2904269"/>
            <a:ext cx="1881586" cy="1733129"/>
            <a:chOff x="1014153" y="1328208"/>
            <a:chExt cx="1881586" cy="1733129"/>
          </a:xfrm>
        </p:grpSpPr>
        <p:grpSp>
          <p:nvGrpSpPr>
            <p:cNvPr id="193" name="Group 192"/>
            <p:cNvGrpSpPr/>
            <p:nvPr/>
          </p:nvGrpSpPr>
          <p:grpSpPr>
            <a:xfrm>
              <a:off x="1014153" y="1328208"/>
              <a:ext cx="1881586" cy="1733129"/>
              <a:chOff x="483949" y="2243995"/>
              <a:chExt cx="1440000" cy="1535356"/>
            </a:xfrm>
          </p:grpSpPr>
          <p:sp>
            <p:nvSpPr>
              <p:cNvPr id="197" name="Rectangle 196"/>
              <p:cNvSpPr>
                <a:spLocks noChangeArrowheads="1"/>
              </p:cNvSpPr>
              <p:nvPr/>
            </p:nvSpPr>
            <p:spPr bwMode="auto">
              <a:xfrm>
                <a:off x="553327" y="275145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New Product Development</a:t>
                </a:r>
              </a:p>
            </p:txBody>
          </p:sp>
          <p:grpSp>
            <p:nvGrpSpPr>
              <p:cNvPr id="198" name="Group 197"/>
              <p:cNvGrpSpPr/>
              <p:nvPr/>
            </p:nvGrpSpPr>
            <p:grpSpPr>
              <a:xfrm>
                <a:off x="483949" y="2243995"/>
                <a:ext cx="1440000" cy="1535356"/>
                <a:chOff x="483949" y="2243995"/>
                <a:chExt cx="1440000" cy="1535356"/>
              </a:xfrm>
            </p:grpSpPr>
            <p:sp>
              <p:nvSpPr>
                <p:cNvPr id="199" name="Rectangle 7"/>
                <p:cNvSpPr>
                  <a:spLocks noChangeArrowheads="1"/>
                </p:cNvSpPr>
                <p:nvPr/>
              </p:nvSpPr>
              <p:spPr bwMode="auto">
                <a:xfrm>
                  <a:off x="483949" y="2243995"/>
                  <a:ext cx="1440000" cy="153535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00" name="Text Box 43"/>
                <p:cNvSpPr txBox="1">
                  <a:spLocks noChangeArrowheads="1"/>
                </p:cNvSpPr>
                <p:nvPr/>
              </p:nvSpPr>
              <p:spPr bwMode="auto">
                <a:xfrm>
                  <a:off x="579999" y="2281480"/>
                  <a:ext cx="1245076" cy="436249"/>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Perform Integrated Business Planning</a:t>
                  </a:r>
                  <a:br>
                    <a:rPr lang="en-US" sz="900" b="1" dirty="0">
                      <a:solidFill>
                        <a:schemeClr val="accent4"/>
                      </a:solidFill>
                      <a:cs typeface="Arial" pitchFamily="34" charset="0"/>
                    </a:rPr>
                  </a:br>
                  <a:r>
                    <a:rPr lang="en-US" sz="800" b="1" dirty="0">
                      <a:solidFill>
                        <a:schemeClr val="accent4"/>
                      </a:solidFill>
                      <a:cs typeface="Arial" pitchFamily="34" charset="0"/>
                    </a:rPr>
                    <a:t>(Sales &amp; Operations Planning)</a:t>
                  </a:r>
                </a:p>
              </p:txBody>
            </p:sp>
          </p:grpSp>
        </p:grpSp>
        <p:grpSp>
          <p:nvGrpSpPr>
            <p:cNvPr id="194" name="Group 193"/>
            <p:cNvGrpSpPr/>
            <p:nvPr/>
          </p:nvGrpSpPr>
          <p:grpSpPr>
            <a:xfrm>
              <a:off x="1104806" y="1901037"/>
              <a:ext cx="1679557" cy="1078062"/>
              <a:chOff x="1104806" y="1901037"/>
              <a:chExt cx="1679557" cy="1078062"/>
            </a:xfrm>
          </p:grpSpPr>
          <p:sp>
            <p:nvSpPr>
              <p:cNvPr id="195" name="Rectangle 194"/>
              <p:cNvSpPr>
                <a:spLocks noChangeArrowheads="1"/>
              </p:cNvSpPr>
              <p:nvPr/>
            </p:nvSpPr>
            <p:spPr bwMode="auto">
              <a:xfrm>
                <a:off x="1104806" y="2468561"/>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Conduct Supply Balancing</a:t>
                </a:r>
              </a:p>
            </p:txBody>
          </p:sp>
          <p:sp>
            <p:nvSpPr>
              <p:cNvPr id="196" name="Rectangle 195"/>
              <p:cNvSpPr>
                <a:spLocks noChangeArrowheads="1"/>
              </p:cNvSpPr>
              <p:nvPr/>
            </p:nvSpPr>
            <p:spPr bwMode="auto">
              <a:xfrm>
                <a:off x="1969779" y="1901037"/>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Conduct Financial Reconciliation</a:t>
                </a:r>
              </a:p>
            </p:txBody>
          </p:sp>
        </p:grpSp>
      </p:grpSp>
      <p:sp>
        <p:nvSpPr>
          <p:cNvPr id="201" name="Rectangle 200"/>
          <p:cNvSpPr>
            <a:spLocks noChangeArrowheads="1"/>
          </p:cNvSpPr>
          <p:nvPr/>
        </p:nvSpPr>
        <p:spPr bwMode="auto">
          <a:xfrm>
            <a:off x="1102010" y="496557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Track Product Lots and Batches</a:t>
            </a:r>
          </a:p>
        </p:txBody>
      </p:sp>
      <p:grpSp>
        <p:nvGrpSpPr>
          <p:cNvPr id="8" name="Group 7"/>
          <p:cNvGrpSpPr/>
          <p:nvPr/>
        </p:nvGrpSpPr>
        <p:grpSpPr>
          <a:xfrm>
            <a:off x="3062401" y="1412329"/>
            <a:ext cx="1881586" cy="2016672"/>
            <a:chOff x="3062401" y="1412329"/>
            <a:chExt cx="1881586" cy="2016672"/>
          </a:xfrm>
        </p:grpSpPr>
        <p:grpSp>
          <p:nvGrpSpPr>
            <p:cNvPr id="78" name="Group 77"/>
            <p:cNvGrpSpPr/>
            <p:nvPr/>
          </p:nvGrpSpPr>
          <p:grpSpPr>
            <a:xfrm>
              <a:off x="3158036" y="1674284"/>
              <a:ext cx="1694072" cy="1090712"/>
              <a:chOff x="2151125" y="2550580"/>
              <a:chExt cx="1296493" cy="966248"/>
            </a:xfrm>
          </p:grpSpPr>
          <p:sp>
            <p:nvSpPr>
              <p:cNvPr id="173" name="Rectangle 172"/>
              <p:cNvSpPr>
                <a:spLocks noChangeArrowheads="1"/>
              </p:cNvSpPr>
              <p:nvPr/>
            </p:nvSpPr>
            <p:spPr bwMode="auto">
              <a:xfrm>
                <a:off x="2151125" y="2550580"/>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Define Sourcing Strategy by Commodity</a:t>
                </a:r>
              </a:p>
            </p:txBody>
          </p:sp>
          <p:sp>
            <p:nvSpPr>
              <p:cNvPr id="174" name="Rectangle 173"/>
              <p:cNvSpPr>
                <a:spLocks noChangeArrowheads="1"/>
              </p:cNvSpPr>
              <p:nvPr/>
            </p:nvSpPr>
            <p:spPr bwMode="auto">
              <a:xfrm>
                <a:off x="2824207" y="2550580"/>
                <a:ext cx="623411" cy="452279"/>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Conduct </a:t>
                </a:r>
                <a:r>
                  <a:rPr lang="en-US" sz="700" dirty="0" err="1">
                    <a:solidFill>
                      <a:srgbClr val="000000"/>
                    </a:solidFill>
                    <a:cs typeface="Arial" pitchFamily="34" charset="0"/>
                  </a:rPr>
                  <a:t>RFx</a:t>
                </a:r>
                <a:r>
                  <a:rPr lang="en-US" sz="700" dirty="0">
                    <a:solidFill>
                      <a:srgbClr val="000000"/>
                    </a:solidFill>
                    <a:cs typeface="Arial" pitchFamily="34" charset="0"/>
                  </a:rPr>
                  <a:t>/Auctions and Optimize Bid</a:t>
                </a:r>
              </a:p>
            </p:txBody>
          </p:sp>
          <p:sp>
            <p:nvSpPr>
              <p:cNvPr id="175" name="Rectangle 174"/>
              <p:cNvSpPr>
                <a:spLocks noChangeArrowheads="1"/>
              </p:cNvSpPr>
              <p:nvPr/>
            </p:nvSpPr>
            <p:spPr bwMode="auto">
              <a:xfrm>
                <a:off x="2819841" y="3064549"/>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Negotiate</a:t>
                </a:r>
                <a:br>
                  <a:rPr lang="en-US" sz="700" dirty="0">
                    <a:solidFill>
                      <a:schemeClr val="tx2"/>
                    </a:solidFill>
                    <a:cs typeface="Arial" pitchFamily="34" charset="0"/>
                  </a:rPr>
                </a:br>
                <a:r>
                  <a:rPr lang="en-US" sz="700" dirty="0">
                    <a:solidFill>
                      <a:schemeClr val="tx2"/>
                    </a:solidFill>
                    <a:cs typeface="Arial" pitchFamily="34" charset="0"/>
                  </a:rPr>
                  <a:t>Contract</a:t>
                </a:r>
              </a:p>
            </p:txBody>
          </p:sp>
        </p:grpSp>
        <p:sp>
          <p:nvSpPr>
            <p:cNvPr id="81"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Perform Sourcing Strategy</a:t>
              </a:r>
            </a:p>
          </p:txBody>
        </p:sp>
        <p:sp>
          <p:nvSpPr>
            <p:cNvPr id="165" name="Rectangle 7"/>
            <p:cNvSpPr>
              <a:spLocks noChangeArrowheads="1"/>
            </p:cNvSpPr>
            <p:nvPr/>
          </p:nvSpPr>
          <p:spPr bwMode="auto">
            <a:xfrm>
              <a:off x="3062401" y="1412329"/>
              <a:ext cx="1881586" cy="2016672"/>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02" name="Rectangle 201"/>
            <p:cNvSpPr>
              <a:spLocks noChangeArrowheads="1"/>
            </p:cNvSpPr>
            <p:nvPr/>
          </p:nvSpPr>
          <p:spPr bwMode="auto">
            <a:xfrm>
              <a:off x="3158036" y="2254459"/>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Analyze Supply and Assess Opportunity</a:t>
              </a:r>
            </a:p>
          </p:txBody>
        </p:sp>
        <p:sp>
          <p:nvSpPr>
            <p:cNvPr id="203" name="Rectangle 202"/>
            <p:cNvSpPr>
              <a:spLocks noChangeArrowheads="1"/>
            </p:cNvSpPr>
            <p:nvPr/>
          </p:nvSpPr>
          <p:spPr bwMode="auto">
            <a:xfrm>
              <a:off x="3166990" y="2834633"/>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Analyze Supply Market and Qualify Suppliers</a:t>
              </a:r>
            </a:p>
          </p:txBody>
        </p:sp>
        <p:sp>
          <p:nvSpPr>
            <p:cNvPr id="204" name="Rectangle 203"/>
            <p:cNvSpPr>
              <a:spLocks noChangeArrowheads="1"/>
            </p:cNvSpPr>
            <p:nvPr/>
          </p:nvSpPr>
          <p:spPr bwMode="auto">
            <a:xfrm>
              <a:off x="4026751" y="2834633"/>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Select and Activate Supplier</a:t>
              </a:r>
            </a:p>
          </p:txBody>
        </p:sp>
      </p:grpSp>
      <p:sp>
        <p:nvSpPr>
          <p:cNvPr id="205" name="Rectangle 204"/>
          <p:cNvSpPr/>
          <p:nvPr/>
        </p:nvSpPr>
        <p:spPr>
          <a:xfrm>
            <a:off x="3878179" y="1120324"/>
            <a:ext cx="2189583" cy="276999"/>
          </a:xfrm>
          <a:prstGeom prst="rect">
            <a:avLst/>
          </a:prstGeom>
        </p:spPr>
        <p:txBody>
          <a:bodyPr wrap="square">
            <a:spAutoFit/>
          </a:bodyPr>
          <a:lstStyle/>
          <a:p>
            <a:pPr algn="ctr" fontAlgn="base">
              <a:spcBef>
                <a:spcPct val="0"/>
              </a:spcBef>
              <a:spcAft>
                <a:spcPct val="0"/>
              </a:spcAft>
            </a:pPr>
            <a:r>
              <a:rPr lang="en-US" sz="1200" b="1" dirty="0">
                <a:solidFill>
                  <a:schemeClr val="accent1"/>
                </a:solidFill>
                <a:latin typeface="+mj-lt"/>
                <a:cs typeface="Arial" pitchFamily="34" charset="0"/>
              </a:rPr>
              <a:t>Source</a:t>
            </a:r>
          </a:p>
        </p:txBody>
      </p:sp>
      <p:grpSp>
        <p:nvGrpSpPr>
          <p:cNvPr id="206" name="Group 205"/>
          <p:cNvGrpSpPr/>
          <p:nvPr/>
        </p:nvGrpSpPr>
        <p:grpSpPr>
          <a:xfrm>
            <a:off x="5007483" y="1412329"/>
            <a:ext cx="1881586" cy="2016672"/>
            <a:chOff x="3062401" y="1412329"/>
            <a:chExt cx="1881586" cy="2016672"/>
          </a:xfrm>
        </p:grpSpPr>
        <p:grpSp>
          <p:nvGrpSpPr>
            <p:cNvPr id="207" name="Group 206"/>
            <p:cNvGrpSpPr/>
            <p:nvPr/>
          </p:nvGrpSpPr>
          <p:grpSpPr>
            <a:xfrm>
              <a:off x="3151395" y="1686958"/>
              <a:ext cx="1695009" cy="1078039"/>
              <a:chOff x="2146042" y="2561807"/>
              <a:chExt cx="1297210" cy="955021"/>
            </a:xfrm>
          </p:grpSpPr>
          <p:sp>
            <p:nvSpPr>
              <p:cNvPr id="213" name="Rectangle 212"/>
              <p:cNvSpPr>
                <a:spLocks noChangeArrowheads="1"/>
              </p:cNvSpPr>
              <p:nvPr/>
            </p:nvSpPr>
            <p:spPr bwMode="auto">
              <a:xfrm>
                <a:off x="2815961" y="256180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Transfer Product</a:t>
                </a:r>
              </a:p>
            </p:txBody>
          </p:sp>
          <p:sp>
            <p:nvSpPr>
              <p:cNvPr id="214" name="Rectangle 213"/>
              <p:cNvSpPr>
                <a:spLocks noChangeArrowheads="1"/>
              </p:cNvSpPr>
              <p:nvPr/>
            </p:nvSpPr>
            <p:spPr bwMode="auto">
              <a:xfrm>
                <a:off x="2146042" y="2561808"/>
                <a:ext cx="623411" cy="452279"/>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Create Requisition and Obtain Approval</a:t>
                </a:r>
              </a:p>
            </p:txBody>
          </p:sp>
          <p:sp>
            <p:nvSpPr>
              <p:cNvPr id="215" name="Rectangle 214"/>
              <p:cNvSpPr>
                <a:spLocks noChangeArrowheads="1"/>
              </p:cNvSpPr>
              <p:nvPr/>
            </p:nvSpPr>
            <p:spPr bwMode="auto">
              <a:xfrm>
                <a:off x="2819841" y="3064549"/>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Asses Impact of Product</a:t>
                </a:r>
              </a:p>
            </p:txBody>
          </p:sp>
        </p:grpSp>
        <p:sp>
          <p:nvSpPr>
            <p:cNvPr id="208"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Operational Procurement</a:t>
              </a:r>
            </a:p>
          </p:txBody>
        </p:sp>
        <p:sp>
          <p:nvSpPr>
            <p:cNvPr id="209" name="Rectangle 7"/>
            <p:cNvSpPr>
              <a:spLocks noChangeArrowheads="1"/>
            </p:cNvSpPr>
            <p:nvPr/>
          </p:nvSpPr>
          <p:spPr bwMode="auto">
            <a:xfrm>
              <a:off x="3062401" y="1412329"/>
              <a:ext cx="1881586" cy="2016672"/>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10" name="Rectangle 209"/>
            <p:cNvSpPr>
              <a:spLocks noChangeArrowheads="1"/>
            </p:cNvSpPr>
            <p:nvPr/>
          </p:nvSpPr>
          <p:spPr bwMode="auto">
            <a:xfrm>
              <a:off x="3158036" y="2254459"/>
              <a:ext cx="814584"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Create Purchase Order</a:t>
              </a:r>
            </a:p>
          </p:txBody>
        </p:sp>
        <p:sp>
          <p:nvSpPr>
            <p:cNvPr id="211" name="Rectangle 210"/>
            <p:cNvSpPr>
              <a:spLocks noChangeArrowheads="1"/>
            </p:cNvSpPr>
            <p:nvPr/>
          </p:nvSpPr>
          <p:spPr bwMode="auto">
            <a:xfrm>
              <a:off x="3166990" y="2834633"/>
              <a:ext cx="814584"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Receive and Verify Product</a:t>
              </a:r>
            </a:p>
          </p:txBody>
        </p:sp>
        <p:sp>
          <p:nvSpPr>
            <p:cNvPr id="212" name="Rectangle 211"/>
            <p:cNvSpPr>
              <a:spLocks noChangeArrowheads="1"/>
            </p:cNvSpPr>
            <p:nvPr/>
          </p:nvSpPr>
          <p:spPr bwMode="auto">
            <a:xfrm>
              <a:off x="4026751" y="2834633"/>
              <a:ext cx="814584"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Authorize Supplier Payment</a:t>
              </a:r>
            </a:p>
          </p:txBody>
        </p:sp>
      </p:grpSp>
      <p:grpSp>
        <p:nvGrpSpPr>
          <p:cNvPr id="9" name="Group 8"/>
          <p:cNvGrpSpPr/>
          <p:nvPr/>
        </p:nvGrpSpPr>
        <p:grpSpPr>
          <a:xfrm>
            <a:off x="3059030" y="3550588"/>
            <a:ext cx="3830039" cy="1414986"/>
            <a:chOff x="3059030" y="3550588"/>
            <a:chExt cx="3830039" cy="1414986"/>
          </a:xfrm>
        </p:grpSpPr>
        <p:grpSp>
          <p:nvGrpSpPr>
            <p:cNvPr id="216" name="Group 215"/>
            <p:cNvGrpSpPr/>
            <p:nvPr/>
          </p:nvGrpSpPr>
          <p:grpSpPr>
            <a:xfrm>
              <a:off x="3059030" y="3550588"/>
              <a:ext cx="3830039" cy="1414986"/>
              <a:chOff x="3062400" y="1412329"/>
              <a:chExt cx="3830039" cy="1414986"/>
            </a:xfrm>
          </p:grpSpPr>
          <p:sp>
            <p:nvSpPr>
              <p:cNvPr id="224" name="Rectangle 223"/>
              <p:cNvSpPr>
                <a:spLocks noChangeArrowheads="1"/>
              </p:cNvSpPr>
              <p:nvPr/>
            </p:nvSpPr>
            <p:spPr bwMode="auto">
              <a:xfrm>
                <a:off x="5115442" y="1674283"/>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Conduct Supplier Reviews</a:t>
                </a:r>
              </a:p>
            </p:txBody>
          </p:sp>
          <p:sp>
            <p:nvSpPr>
              <p:cNvPr id="218" name="Text Box 43"/>
              <p:cNvSpPr txBox="1">
                <a:spLocks noChangeArrowheads="1"/>
              </p:cNvSpPr>
              <p:nvPr/>
            </p:nvSpPr>
            <p:spPr bwMode="auto">
              <a:xfrm>
                <a:off x="4262651" y="1438039"/>
                <a:ext cx="1626887"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Perform Sourcing Strategy</a:t>
                </a:r>
              </a:p>
            </p:txBody>
          </p:sp>
          <p:sp>
            <p:nvSpPr>
              <p:cNvPr id="219" name="Rectangle 7"/>
              <p:cNvSpPr>
                <a:spLocks noChangeArrowheads="1"/>
              </p:cNvSpPr>
              <p:nvPr/>
            </p:nvSpPr>
            <p:spPr bwMode="auto">
              <a:xfrm>
                <a:off x="3062400" y="1412329"/>
                <a:ext cx="3830039" cy="1414986"/>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20" name="Rectangle 219"/>
              <p:cNvSpPr>
                <a:spLocks noChangeArrowheads="1"/>
              </p:cNvSpPr>
              <p:nvPr/>
            </p:nvSpPr>
            <p:spPr bwMode="auto">
              <a:xfrm>
                <a:off x="3170360" y="167428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Segment Suppliers</a:t>
                </a:r>
              </a:p>
            </p:txBody>
          </p:sp>
          <p:sp>
            <p:nvSpPr>
              <p:cNvPr id="221" name="Rectangle 220"/>
              <p:cNvSpPr>
                <a:spLocks noChangeArrowheads="1"/>
              </p:cNvSpPr>
              <p:nvPr/>
            </p:nvSpPr>
            <p:spPr bwMode="auto">
              <a:xfrm>
                <a:off x="3170360" y="2255300"/>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Terminate / Transition Suppliers</a:t>
                </a:r>
              </a:p>
            </p:txBody>
          </p:sp>
          <p:sp>
            <p:nvSpPr>
              <p:cNvPr id="222" name="Rectangle 221"/>
              <p:cNvSpPr>
                <a:spLocks noChangeArrowheads="1"/>
              </p:cNvSpPr>
              <p:nvPr/>
            </p:nvSpPr>
            <p:spPr bwMode="auto">
              <a:xfrm>
                <a:off x="4023075" y="2261423"/>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Track Continuous Improvement</a:t>
                </a:r>
              </a:p>
            </p:txBody>
          </p:sp>
        </p:grpSp>
        <p:sp>
          <p:nvSpPr>
            <p:cNvPr id="226" name="Rectangle 225"/>
            <p:cNvSpPr>
              <a:spLocks noChangeArrowheads="1"/>
            </p:cNvSpPr>
            <p:nvPr/>
          </p:nvSpPr>
          <p:spPr bwMode="auto">
            <a:xfrm>
              <a:off x="4019781" y="3812542"/>
              <a:ext cx="814584"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Measure and Drive Performance</a:t>
              </a:r>
            </a:p>
          </p:txBody>
        </p:sp>
        <p:sp>
          <p:nvSpPr>
            <p:cNvPr id="227" name="Rectangle 226"/>
            <p:cNvSpPr>
              <a:spLocks noChangeArrowheads="1"/>
            </p:cNvSpPr>
            <p:nvPr/>
          </p:nvSpPr>
          <p:spPr bwMode="auto">
            <a:xfrm>
              <a:off x="5968408" y="381254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Terminate / Transition Suppliers</a:t>
              </a:r>
            </a:p>
          </p:txBody>
        </p:sp>
      </p:grpSp>
      <p:grpSp>
        <p:nvGrpSpPr>
          <p:cNvPr id="228" name="Group 227"/>
          <p:cNvGrpSpPr/>
          <p:nvPr/>
        </p:nvGrpSpPr>
        <p:grpSpPr>
          <a:xfrm>
            <a:off x="3053956" y="5067359"/>
            <a:ext cx="1890032" cy="1035204"/>
            <a:chOff x="3062401" y="1412329"/>
            <a:chExt cx="1890032" cy="1035204"/>
          </a:xfrm>
        </p:grpSpPr>
        <p:sp>
          <p:nvSpPr>
            <p:cNvPr id="230"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Manage Contracts</a:t>
              </a:r>
            </a:p>
          </p:txBody>
        </p:sp>
        <p:sp>
          <p:nvSpPr>
            <p:cNvPr id="231" name="Rectangle 7"/>
            <p:cNvSpPr>
              <a:spLocks noChangeArrowheads="1"/>
            </p:cNvSpPr>
            <p:nvPr/>
          </p:nvSpPr>
          <p:spPr bwMode="auto">
            <a:xfrm>
              <a:off x="3062401" y="1412329"/>
              <a:ext cx="1890032" cy="103520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grpSp>
      <p:sp>
        <p:nvSpPr>
          <p:cNvPr id="235" name="Rectangle 234"/>
          <p:cNvSpPr>
            <a:spLocks noChangeArrowheads="1"/>
          </p:cNvSpPr>
          <p:nvPr/>
        </p:nvSpPr>
        <p:spPr bwMode="auto">
          <a:xfrm>
            <a:off x="3149976" y="5329313"/>
            <a:ext cx="814585" cy="510538"/>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Create Contract</a:t>
            </a:r>
          </a:p>
        </p:txBody>
      </p:sp>
      <p:sp>
        <p:nvSpPr>
          <p:cNvPr id="236" name="Rectangle 235"/>
          <p:cNvSpPr>
            <a:spLocks noChangeArrowheads="1"/>
          </p:cNvSpPr>
          <p:nvPr/>
        </p:nvSpPr>
        <p:spPr bwMode="auto">
          <a:xfrm>
            <a:off x="4019705" y="5329313"/>
            <a:ext cx="814584"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Monitor and Enforce Contracts</a:t>
            </a:r>
          </a:p>
        </p:txBody>
      </p:sp>
      <p:grpSp>
        <p:nvGrpSpPr>
          <p:cNvPr id="237" name="Group 236"/>
          <p:cNvGrpSpPr/>
          <p:nvPr/>
        </p:nvGrpSpPr>
        <p:grpSpPr>
          <a:xfrm>
            <a:off x="7055731" y="1412329"/>
            <a:ext cx="1881586" cy="2625124"/>
            <a:chOff x="3062401" y="1412329"/>
            <a:chExt cx="1881586" cy="2625124"/>
          </a:xfrm>
        </p:grpSpPr>
        <p:sp>
          <p:nvSpPr>
            <p:cNvPr id="245" name="Rectangle 244"/>
            <p:cNvSpPr>
              <a:spLocks noChangeArrowheads="1"/>
            </p:cNvSpPr>
            <p:nvPr/>
          </p:nvSpPr>
          <p:spPr bwMode="auto">
            <a:xfrm>
              <a:off x="4037521" y="1674285"/>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Release and Consolidate Orders</a:t>
              </a:r>
            </a:p>
          </p:txBody>
        </p:sp>
        <p:sp>
          <p:nvSpPr>
            <p:cNvPr id="239"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Process Orders</a:t>
              </a:r>
            </a:p>
          </p:txBody>
        </p:sp>
        <p:sp>
          <p:nvSpPr>
            <p:cNvPr id="240" name="Rectangle 7"/>
            <p:cNvSpPr>
              <a:spLocks noChangeArrowheads="1"/>
            </p:cNvSpPr>
            <p:nvPr/>
          </p:nvSpPr>
          <p:spPr bwMode="auto">
            <a:xfrm>
              <a:off x="3062401" y="1412329"/>
              <a:ext cx="1881586" cy="262512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sp>
          <p:nvSpPr>
            <p:cNvPr id="242" name="Rectangle 241"/>
            <p:cNvSpPr>
              <a:spLocks noChangeArrowheads="1"/>
            </p:cNvSpPr>
            <p:nvPr/>
          </p:nvSpPr>
          <p:spPr bwMode="auto">
            <a:xfrm>
              <a:off x="3151979" y="337962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Reserve Inventory &amp; Determine Delivery Date</a:t>
              </a:r>
            </a:p>
          </p:txBody>
        </p:sp>
        <p:sp>
          <p:nvSpPr>
            <p:cNvPr id="243" name="Rectangle 242"/>
            <p:cNvSpPr>
              <a:spLocks noChangeArrowheads="1"/>
            </p:cNvSpPr>
            <p:nvPr/>
          </p:nvSpPr>
          <p:spPr bwMode="auto">
            <a:xfrm>
              <a:off x="4026751" y="2834633"/>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Process Complaints and Inquiries</a:t>
              </a:r>
            </a:p>
          </p:txBody>
        </p:sp>
      </p:grpSp>
      <p:grpSp>
        <p:nvGrpSpPr>
          <p:cNvPr id="247" name="Group 246"/>
          <p:cNvGrpSpPr/>
          <p:nvPr/>
        </p:nvGrpSpPr>
        <p:grpSpPr>
          <a:xfrm>
            <a:off x="9000813" y="1412329"/>
            <a:ext cx="1881586" cy="2625124"/>
            <a:chOff x="3062401" y="1412329"/>
            <a:chExt cx="1881586" cy="2625124"/>
          </a:xfrm>
        </p:grpSpPr>
        <p:grpSp>
          <p:nvGrpSpPr>
            <p:cNvPr id="248" name="Group 247"/>
            <p:cNvGrpSpPr/>
            <p:nvPr/>
          </p:nvGrpSpPr>
          <p:grpSpPr>
            <a:xfrm>
              <a:off x="3158035" y="1686960"/>
              <a:ext cx="1683301" cy="512087"/>
              <a:chOff x="2151123" y="2561807"/>
              <a:chExt cx="1288249" cy="453651"/>
            </a:xfrm>
          </p:grpSpPr>
          <p:sp>
            <p:nvSpPr>
              <p:cNvPr id="254" name="Rectangle 253"/>
              <p:cNvSpPr>
                <a:spLocks noChangeArrowheads="1"/>
              </p:cNvSpPr>
              <p:nvPr/>
            </p:nvSpPr>
            <p:spPr bwMode="auto">
              <a:xfrm>
                <a:off x="2815961" y="2561807"/>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Deliver Product</a:t>
                </a:r>
                <a:br>
                  <a:rPr lang="en-US" sz="700" dirty="0">
                    <a:solidFill>
                      <a:schemeClr val="tx2"/>
                    </a:solidFill>
                    <a:cs typeface="Arial" pitchFamily="34" charset="0"/>
                  </a:rPr>
                </a:br>
                <a:r>
                  <a:rPr lang="en-US" sz="700" dirty="0">
                    <a:solidFill>
                      <a:schemeClr val="tx2"/>
                    </a:solidFill>
                    <a:cs typeface="Arial" pitchFamily="34" charset="0"/>
                  </a:rPr>
                  <a:t>to Customer</a:t>
                </a:r>
              </a:p>
            </p:txBody>
          </p:sp>
          <p:sp>
            <p:nvSpPr>
              <p:cNvPr id="256" name="Rectangle 255"/>
              <p:cNvSpPr>
                <a:spLocks noChangeArrowheads="1"/>
              </p:cNvSpPr>
              <p:nvPr/>
            </p:nvSpPr>
            <p:spPr bwMode="auto">
              <a:xfrm>
                <a:off x="2151123" y="2563179"/>
                <a:ext cx="623411" cy="452279"/>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Build Loads</a:t>
                </a:r>
              </a:p>
            </p:txBody>
          </p:sp>
        </p:grpSp>
        <p:sp>
          <p:nvSpPr>
            <p:cNvPr id="249"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fontAlgn="base">
                <a:spcBef>
                  <a:spcPct val="50000"/>
                </a:spcBef>
                <a:spcAft>
                  <a:spcPct val="0"/>
                </a:spcAft>
              </a:pPr>
              <a:r>
                <a:rPr lang="en-US" sz="900" b="1" dirty="0">
                  <a:solidFill>
                    <a:schemeClr val="accent4"/>
                  </a:solidFill>
                  <a:cs typeface="Arial" pitchFamily="34" charset="0"/>
                </a:rPr>
                <a:t>Manage Transportation</a:t>
              </a:r>
            </a:p>
          </p:txBody>
        </p:sp>
        <p:sp>
          <p:nvSpPr>
            <p:cNvPr id="250" name="Rectangle 7"/>
            <p:cNvSpPr>
              <a:spLocks noChangeArrowheads="1"/>
            </p:cNvSpPr>
            <p:nvPr/>
          </p:nvSpPr>
          <p:spPr bwMode="auto">
            <a:xfrm>
              <a:off x="3062401" y="1412329"/>
              <a:ext cx="1881586" cy="262512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grpSp>
      <p:sp>
        <p:nvSpPr>
          <p:cNvPr id="267" name="Rectangle 266"/>
          <p:cNvSpPr>
            <a:spLocks noChangeArrowheads="1"/>
          </p:cNvSpPr>
          <p:nvPr/>
        </p:nvSpPr>
        <p:spPr bwMode="auto">
          <a:xfrm>
            <a:off x="7151366" y="1674104"/>
            <a:ext cx="814585"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Process Inquiry and Quote</a:t>
            </a:r>
          </a:p>
        </p:txBody>
      </p:sp>
      <p:sp>
        <p:nvSpPr>
          <p:cNvPr id="268" name="Rectangle 267"/>
          <p:cNvSpPr>
            <a:spLocks noChangeArrowheads="1"/>
          </p:cNvSpPr>
          <p:nvPr/>
        </p:nvSpPr>
        <p:spPr bwMode="auto">
          <a:xfrm>
            <a:off x="8029446" y="2252821"/>
            <a:ext cx="814585"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Generate Invoice and Collect Payment</a:t>
            </a:r>
          </a:p>
        </p:txBody>
      </p:sp>
      <p:sp>
        <p:nvSpPr>
          <p:cNvPr id="269" name="Rectangle 268"/>
          <p:cNvSpPr>
            <a:spLocks noChangeArrowheads="1"/>
          </p:cNvSpPr>
          <p:nvPr/>
        </p:nvSpPr>
        <p:spPr bwMode="auto">
          <a:xfrm>
            <a:off x="7151366" y="2262618"/>
            <a:ext cx="814585"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Receive, Enter</a:t>
            </a:r>
            <a:br>
              <a:rPr lang="en-US" sz="700" dirty="0">
                <a:solidFill>
                  <a:schemeClr val="bg1"/>
                </a:solidFill>
                <a:cs typeface="Arial" pitchFamily="34" charset="0"/>
              </a:rPr>
            </a:br>
            <a:r>
              <a:rPr lang="en-US" sz="700" dirty="0">
                <a:solidFill>
                  <a:schemeClr val="bg1"/>
                </a:solidFill>
                <a:cs typeface="Arial" pitchFamily="34" charset="0"/>
              </a:rPr>
              <a:t>&amp; Validate</a:t>
            </a:r>
            <a:br>
              <a:rPr lang="en-US" sz="700" dirty="0">
                <a:solidFill>
                  <a:schemeClr val="bg1"/>
                </a:solidFill>
                <a:cs typeface="Arial" pitchFamily="34" charset="0"/>
              </a:rPr>
            </a:br>
            <a:r>
              <a:rPr lang="en-US" sz="700" dirty="0">
                <a:solidFill>
                  <a:schemeClr val="bg1"/>
                </a:solidFill>
                <a:cs typeface="Arial" pitchFamily="34" charset="0"/>
              </a:rPr>
              <a:t>Order</a:t>
            </a:r>
          </a:p>
        </p:txBody>
      </p:sp>
      <p:sp>
        <p:nvSpPr>
          <p:cNvPr id="270" name="Rectangle 269"/>
          <p:cNvSpPr>
            <a:spLocks noChangeArrowheads="1"/>
          </p:cNvSpPr>
          <p:nvPr/>
        </p:nvSpPr>
        <p:spPr bwMode="auto">
          <a:xfrm>
            <a:off x="7145308" y="2823951"/>
            <a:ext cx="814585" cy="510538"/>
          </a:xfrm>
          <a:prstGeom prst="rect">
            <a:avLst/>
          </a:prstGeom>
          <a:solidFill>
            <a:schemeClr val="tx2"/>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bg1"/>
                </a:solidFill>
                <a:cs typeface="Arial" pitchFamily="34" charset="0"/>
              </a:rPr>
              <a:t>Check for Inventory Availability</a:t>
            </a:r>
          </a:p>
        </p:txBody>
      </p:sp>
      <p:sp>
        <p:nvSpPr>
          <p:cNvPr id="271" name="Rectangle 270"/>
          <p:cNvSpPr>
            <a:spLocks noChangeArrowheads="1"/>
          </p:cNvSpPr>
          <p:nvPr/>
        </p:nvSpPr>
        <p:spPr bwMode="auto">
          <a:xfrm>
            <a:off x="9096448" y="226888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Route Shipments</a:t>
            </a:r>
          </a:p>
        </p:txBody>
      </p:sp>
      <p:sp>
        <p:nvSpPr>
          <p:cNvPr id="272" name="Rectangle 271"/>
          <p:cNvSpPr>
            <a:spLocks noChangeArrowheads="1"/>
          </p:cNvSpPr>
          <p:nvPr/>
        </p:nvSpPr>
        <p:spPr bwMode="auto">
          <a:xfrm>
            <a:off x="9965109" y="2262618"/>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Manage Import/Export and Customers</a:t>
            </a:r>
          </a:p>
        </p:txBody>
      </p:sp>
      <p:sp>
        <p:nvSpPr>
          <p:cNvPr id="273" name="Rectangle 272"/>
          <p:cNvSpPr>
            <a:spLocks noChangeArrowheads="1"/>
          </p:cNvSpPr>
          <p:nvPr/>
        </p:nvSpPr>
        <p:spPr bwMode="auto">
          <a:xfrm>
            <a:off x="9096447" y="283398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Select, Rate and Schedule Shipments</a:t>
            </a:r>
          </a:p>
        </p:txBody>
      </p:sp>
      <p:sp>
        <p:nvSpPr>
          <p:cNvPr id="274" name="Rectangle 273"/>
          <p:cNvSpPr>
            <a:spLocks noChangeArrowheads="1"/>
          </p:cNvSpPr>
          <p:nvPr/>
        </p:nvSpPr>
        <p:spPr bwMode="auto">
          <a:xfrm>
            <a:off x="9092423" y="3385916"/>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Load Vehicle and Generate Shipping Docs</a:t>
            </a:r>
          </a:p>
        </p:txBody>
      </p:sp>
      <p:sp>
        <p:nvSpPr>
          <p:cNvPr id="275" name="Rectangle 274"/>
          <p:cNvSpPr>
            <a:spLocks noChangeArrowheads="1"/>
          </p:cNvSpPr>
          <p:nvPr/>
        </p:nvSpPr>
        <p:spPr bwMode="auto">
          <a:xfrm>
            <a:off x="9965109" y="337962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Manage Freight Pay and Audit Process</a:t>
            </a:r>
          </a:p>
        </p:txBody>
      </p:sp>
      <p:sp>
        <p:nvSpPr>
          <p:cNvPr id="276" name="Rectangle 275"/>
          <p:cNvSpPr>
            <a:spLocks noChangeArrowheads="1"/>
          </p:cNvSpPr>
          <p:nvPr/>
        </p:nvSpPr>
        <p:spPr bwMode="auto">
          <a:xfrm>
            <a:off x="9965108" y="2831375"/>
            <a:ext cx="814585" cy="510538"/>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Manage Transportation Assets</a:t>
            </a:r>
          </a:p>
        </p:txBody>
      </p:sp>
      <p:grpSp>
        <p:nvGrpSpPr>
          <p:cNvPr id="277" name="Group 276"/>
          <p:cNvGrpSpPr/>
          <p:nvPr/>
        </p:nvGrpSpPr>
        <p:grpSpPr>
          <a:xfrm>
            <a:off x="7084430" y="4126439"/>
            <a:ext cx="1852887" cy="1565574"/>
            <a:chOff x="3062401" y="1412329"/>
            <a:chExt cx="1852887" cy="1565574"/>
          </a:xfrm>
        </p:grpSpPr>
        <p:sp>
          <p:nvSpPr>
            <p:cNvPr id="278"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Manage Warehousing</a:t>
              </a:r>
            </a:p>
          </p:txBody>
        </p:sp>
        <p:sp>
          <p:nvSpPr>
            <p:cNvPr id="279" name="Rectangle 7"/>
            <p:cNvSpPr>
              <a:spLocks noChangeArrowheads="1"/>
            </p:cNvSpPr>
            <p:nvPr/>
          </p:nvSpPr>
          <p:spPr bwMode="auto">
            <a:xfrm>
              <a:off x="3062401" y="1412329"/>
              <a:ext cx="1852887" cy="15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grpSp>
      <p:sp>
        <p:nvSpPr>
          <p:cNvPr id="282" name="Rectangle 281"/>
          <p:cNvSpPr>
            <a:spLocks noChangeArrowheads="1"/>
          </p:cNvSpPr>
          <p:nvPr/>
        </p:nvSpPr>
        <p:spPr bwMode="auto">
          <a:xfrm>
            <a:off x="7145309" y="439968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Receive Product from Source (Supplier)</a:t>
            </a:r>
          </a:p>
        </p:txBody>
      </p:sp>
      <p:sp>
        <p:nvSpPr>
          <p:cNvPr id="283" name="Rectangle 282"/>
          <p:cNvSpPr>
            <a:spLocks noChangeArrowheads="1"/>
          </p:cNvSpPr>
          <p:nvPr/>
        </p:nvSpPr>
        <p:spPr bwMode="auto">
          <a:xfrm>
            <a:off x="8020081" y="4399682"/>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Pick Product</a:t>
            </a:r>
          </a:p>
        </p:txBody>
      </p:sp>
      <p:sp>
        <p:nvSpPr>
          <p:cNvPr id="284" name="Rectangle 283"/>
          <p:cNvSpPr>
            <a:spLocks noChangeArrowheads="1"/>
          </p:cNvSpPr>
          <p:nvPr/>
        </p:nvSpPr>
        <p:spPr bwMode="auto">
          <a:xfrm>
            <a:off x="7145308" y="4989994"/>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Pack and Label Shipment</a:t>
            </a:r>
          </a:p>
        </p:txBody>
      </p:sp>
      <p:sp>
        <p:nvSpPr>
          <p:cNvPr id="285" name="Rectangle 284"/>
          <p:cNvSpPr>
            <a:spLocks noChangeArrowheads="1"/>
          </p:cNvSpPr>
          <p:nvPr/>
        </p:nvSpPr>
        <p:spPr bwMode="auto">
          <a:xfrm>
            <a:off x="8020081" y="4999206"/>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Manage Warehouse Operations</a:t>
            </a:r>
          </a:p>
        </p:txBody>
      </p:sp>
      <p:grpSp>
        <p:nvGrpSpPr>
          <p:cNvPr id="286" name="Group 285"/>
          <p:cNvGrpSpPr/>
          <p:nvPr/>
        </p:nvGrpSpPr>
        <p:grpSpPr>
          <a:xfrm>
            <a:off x="8997505" y="4126439"/>
            <a:ext cx="1884894" cy="1565574"/>
            <a:chOff x="3062401" y="1412329"/>
            <a:chExt cx="1884894" cy="1565574"/>
          </a:xfrm>
        </p:grpSpPr>
        <p:sp>
          <p:nvSpPr>
            <p:cNvPr id="287" name="Text Box 43"/>
            <p:cNvSpPr txBox="1">
              <a:spLocks noChangeArrowheads="1"/>
            </p:cNvSpPr>
            <p:nvPr/>
          </p:nvSpPr>
          <p:spPr bwMode="auto">
            <a:xfrm>
              <a:off x="3188236" y="1424389"/>
              <a:ext cx="1626887" cy="230832"/>
            </a:xfrm>
            <a:prstGeom prst="rect">
              <a:avLst/>
            </a:prstGeom>
            <a:noFill/>
            <a:ln w="12700" cap="sq">
              <a:noFill/>
              <a:miter lim="800000"/>
              <a:headEnd type="none" w="sm" len="sm"/>
              <a:tailEnd type="none" w="sm" len="sm"/>
            </a:ln>
          </p:spPr>
          <p:txBody>
            <a:bodyPr lIns="36000" rIns="27432">
              <a:spAutoFit/>
            </a:bodyPr>
            <a:lstStyle/>
            <a:p>
              <a:pPr algn="ctr" fontAlgn="base">
                <a:spcBef>
                  <a:spcPct val="50000"/>
                </a:spcBef>
                <a:spcAft>
                  <a:spcPct val="0"/>
                </a:spcAft>
              </a:pPr>
              <a:r>
                <a:rPr lang="en-US" sz="900" b="1" dirty="0">
                  <a:solidFill>
                    <a:schemeClr val="accent4"/>
                  </a:solidFill>
                  <a:cs typeface="Arial" pitchFamily="34" charset="0"/>
                </a:rPr>
                <a:t>Process Returns</a:t>
              </a:r>
            </a:p>
          </p:txBody>
        </p:sp>
        <p:sp>
          <p:nvSpPr>
            <p:cNvPr id="288" name="Rectangle 7"/>
            <p:cNvSpPr>
              <a:spLocks noChangeArrowheads="1"/>
            </p:cNvSpPr>
            <p:nvPr/>
          </p:nvSpPr>
          <p:spPr bwMode="auto">
            <a:xfrm>
              <a:off x="3062401" y="1412329"/>
              <a:ext cx="1884894" cy="1565574"/>
            </a:xfrm>
            <a:prstGeom prst="rect">
              <a:avLst/>
            </a:prstGeom>
            <a:noFill/>
            <a:ln w="12700">
              <a:solidFill>
                <a:schemeClr val="accent4"/>
              </a:solidFill>
              <a:prstDash val="dash"/>
              <a:miter lim="800000"/>
              <a:headEnd type="none" w="sm" len="sm"/>
              <a:tailEnd type="none" w="sm" len="sm"/>
            </a:ln>
          </p:spPr>
          <p:txBody>
            <a:bodyPr wrap="none" lIns="27432" rIns="27432" anchor="ctr"/>
            <a:lstStyle/>
            <a:p>
              <a:pPr fontAlgn="base">
                <a:spcBef>
                  <a:spcPct val="0"/>
                </a:spcBef>
                <a:spcAft>
                  <a:spcPct val="0"/>
                </a:spcAft>
              </a:pPr>
              <a:endParaRPr lang="en-US" sz="2000" dirty="0">
                <a:solidFill>
                  <a:srgbClr val="000000"/>
                </a:solidFill>
                <a:cs typeface="Arial" pitchFamily="34" charset="0"/>
              </a:endParaRPr>
            </a:p>
          </p:txBody>
        </p:sp>
      </p:grpSp>
      <p:sp>
        <p:nvSpPr>
          <p:cNvPr id="289" name="Rectangle 288"/>
          <p:cNvSpPr>
            <a:spLocks noChangeArrowheads="1"/>
          </p:cNvSpPr>
          <p:nvPr/>
        </p:nvSpPr>
        <p:spPr bwMode="auto">
          <a:xfrm>
            <a:off x="9088035" y="4393559"/>
            <a:ext cx="814585" cy="510538"/>
          </a:xfrm>
          <a:prstGeom prst="rect">
            <a:avLst/>
          </a:prstGeom>
          <a:solidFill>
            <a:schemeClr val="bg1"/>
          </a:solidFill>
          <a:ln w="12700" cap="sq" algn="ctr">
            <a:solidFill>
              <a:schemeClr val="tx2"/>
            </a:solidFill>
            <a:miter lim="800000"/>
            <a:headEnd type="none" w="sm" len="sm"/>
            <a:tailEnd type="none" w="sm" len="sm"/>
          </a:ln>
        </p:spPr>
        <p:txBody>
          <a:bodyPr lIns="27432" rIns="27432" anchor="ctr"/>
          <a:lstStyle/>
          <a:p>
            <a:pPr algn="ctr" fontAlgn="base">
              <a:spcBef>
                <a:spcPct val="0"/>
              </a:spcBef>
              <a:spcAft>
                <a:spcPct val="0"/>
              </a:spcAft>
            </a:pPr>
            <a:r>
              <a:rPr lang="en-US" sz="700" dirty="0">
                <a:solidFill>
                  <a:schemeClr val="tx2"/>
                </a:solidFill>
                <a:cs typeface="Arial" pitchFamily="34" charset="0"/>
              </a:rPr>
              <a:t>Perform Returns Planning</a:t>
            </a:r>
          </a:p>
        </p:txBody>
      </p:sp>
      <p:sp>
        <p:nvSpPr>
          <p:cNvPr id="290" name="Rectangle 289"/>
          <p:cNvSpPr>
            <a:spLocks noChangeArrowheads="1"/>
          </p:cNvSpPr>
          <p:nvPr/>
        </p:nvSpPr>
        <p:spPr bwMode="auto">
          <a:xfrm>
            <a:off x="9962808" y="4389116"/>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Execute Processing of Returns, Repairs and Recalls</a:t>
            </a:r>
          </a:p>
        </p:txBody>
      </p:sp>
      <p:sp>
        <p:nvSpPr>
          <p:cNvPr id="291" name="Rectangle 290"/>
          <p:cNvSpPr>
            <a:spLocks noChangeArrowheads="1"/>
          </p:cNvSpPr>
          <p:nvPr/>
        </p:nvSpPr>
        <p:spPr bwMode="auto">
          <a:xfrm>
            <a:off x="9088035" y="4988810"/>
            <a:ext cx="814584" cy="510538"/>
          </a:xfrm>
          <a:prstGeom prst="rect">
            <a:avLst/>
          </a:prstGeom>
          <a:solidFill>
            <a:schemeClr val="tx2">
              <a:lumMod val="40000"/>
              <a:lumOff val="60000"/>
            </a:schemeClr>
          </a:solidFill>
          <a:ln w="12700" cap="sq">
            <a:noFill/>
            <a:miter lim="800000"/>
            <a:headEnd type="none" w="sm" len="sm"/>
            <a:tailEnd type="none" w="sm" len="sm"/>
          </a:ln>
        </p:spPr>
        <p:txBody>
          <a:bodyPr lIns="27432" rIns="27432" anchor="ctr"/>
          <a:lstStyle/>
          <a:p>
            <a:pPr algn="ctr" fontAlgn="base">
              <a:spcBef>
                <a:spcPct val="0"/>
              </a:spcBef>
              <a:spcAft>
                <a:spcPct val="0"/>
              </a:spcAft>
            </a:pPr>
            <a:r>
              <a:rPr lang="en-US" sz="700" dirty="0">
                <a:solidFill>
                  <a:srgbClr val="000000"/>
                </a:solidFill>
                <a:cs typeface="Arial" pitchFamily="34" charset="0"/>
              </a:rPr>
              <a:t>Manage Returns Policies and Procedures</a:t>
            </a:r>
          </a:p>
        </p:txBody>
      </p:sp>
      <p:sp>
        <p:nvSpPr>
          <p:cNvPr id="4" name="Slide Number Placeholder 3">
            <a:extLst>
              <a:ext uri="{FF2B5EF4-FFF2-40B4-BE49-F238E27FC236}">
                <a16:creationId xmlns:a16="http://schemas.microsoft.com/office/drawing/2014/main" id="{A9AAFC38-1A74-431E-A6C3-93072B1DCA0F}"/>
              </a:ext>
            </a:extLst>
          </p:cNvPr>
          <p:cNvSpPr>
            <a:spLocks noGrp="1"/>
          </p:cNvSpPr>
          <p:nvPr>
            <p:ph type="sldNum" sz="quarter" idx="10"/>
          </p:nvPr>
        </p:nvSpPr>
        <p:spPr/>
        <p:txBody>
          <a:bodyPr/>
          <a:lstStyle/>
          <a:p>
            <a:fld id="{71D586D2-677B-458F-B417-DB589973A882}" type="slidenum">
              <a:rPr lang="en-US" smtClean="0"/>
              <a:pPr/>
              <a:t>9</a:t>
            </a:fld>
            <a:endParaRPr lang="en-US" dirty="0"/>
          </a:p>
        </p:txBody>
      </p:sp>
    </p:spTree>
    <p:extLst>
      <p:ext uri="{BB962C8B-B14F-4D97-AF65-F5344CB8AC3E}">
        <p14:creationId xmlns:p14="http://schemas.microsoft.com/office/powerpoint/2010/main" val="106038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20200207 Kofax PPT TEMPLATE WLT 1.4_widescreen">
  <a:themeElements>
    <a:clrScheme name="KOFAX">
      <a:dk1>
        <a:srgbClr val="262626"/>
      </a:dk1>
      <a:lt1>
        <a:sysClr val="window" lastClr="FFFFFF"/>
      </a:lt1>
      <a:dk2>
        <a:srgbClr val="00558C"/>
      </a:dk2>
      <a:lt2>
        <a:srgbClr val="FFFFFF"/>
      </a:lt2>
      <a:accent1>
        <a:srgbClr val="00558C"/>
      </a:accent1>
      <a:accent2>
        <a:srgbClr val="5B9BD5"/>
      </a:accent2>
      <a:accent3>
        <a:srgbClr val="A5A5A5"/>
      </a:accent3>
      <a:accent4>
        <a:srgbClr val="FFC600"/>
      </a:accent4>
      <a:accent5>
        <a:srgbClr val="53565A"/>
      </a:accent5>
      <a:accent6>
        <a:srgbClr val="003960"/>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ofax PPT TEMPLATE WLT 1.4_widescreen.pptx" id="{AFB8625D-895A-44FA-82A8-C941944B57B9}" vid="{BDAFF261-4CC1-4CFE-B971-D240714FAF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20200207 Kofax PPT TEMPLATE WLT 1.4_widescreen</Template>
  <TotalTime>0</TotalTime>
  <Words>5063</Words>
  <Application>Microsoft Office PowerPoint</Application>
  <PresentationFormat>Widescreen</PresentationFormat>
  <Paragraphs>795</Paragraphs>
  <Slides>52</Slides>
  <Notes>29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Arial Narrow</vt:lpstr>
      <vt:lpstr>Calibri</vt:lpstr>
      <vt:lpstr>Noto Sans Symbols</vt:lpstr>
      <vt:lpstr>TT Norms</vt:lpstr>
      <vt:lpstr>20200207 Kofax PPT TEMPLATE WLT 1.4_widescreen</vt:lpstr>
      <vt:lpstr>How do I find the first RPA robot?</vt:lpstr>
      <vt:lpstr>PowerPoint Presentation</vt:lpstr>
      <vt:lpstr>PowerPoint Presentation</vt:lpstr>
      <vt:lpstr>The three steps of a robot</vt:lpstr>
      <vt:lpstr>Robotic Process Automation</vt:lpstr>
      <vt:lpstr>RPA Market</vt:lpstr>
      <vt:lpstr>Which Finance processes are suitable to deploy with RPA?</vt:lpstr>
      <vt:lpstr>Which HR processes are suitable to deploy with RPA?</vt:lpstr>
      <vt:lpstr>Which Supply Chain processes are suitable to deploy with RPA?</vt:lpstr>
      <vt:lpstr>Measuring</vt:lpstr>
      <vt:lpstr>RPA Prioritization Matrix</vt:lpstr>
      <vt:lpstr>Value/Benefits</vt:lpstr>
      <vt:lpstr>ROI</vt:lpstr>
      <vt:lpstr>ROI Calculations</vt:lpstr>
      <vt:lpstr>Team Work</vt:lpstr>
      <vt:lpstr>Team Work</vt:lpstr>
      <vt:lpstr>Team Work 2</vt:lpstr>
      <vt:lpstr>Robotic Competence Center</vt:lpstr>
      <vt:lpstr>Land &amp; Expand</vt:lpstr>
      <vt:lpstr>An Example Implementation plan</vt:lpstr>
      <vt:lpstr>Use case analysis</vt:lpstr>
      <vt:lpstr>Competence Center Process</vt:lpstr>
      <vt:lpstr>Competence Center Team Roles</vt:lpstr>
      <vt:lpstr>IT Roles in Kofax RPA</vt:lpstr>
      <vt:lpstr>Process Analysis</vt:lpstr>
      <vt:lpstr>Process Analysis Best Practices</vt:lpstr>
      <vt:lpstr>Use Case : Closing Opportunities in Kofax Sales</vt:lpstr>
      <vt:lpstr>Use Case : Closing Opportunities in Kofax Sales</vt:lpstr>
      <vt:lpstr>Kofax Positioning</vt:lpstr>
      <vt:lpstr>Kofax Intelligent Automation – Five unified capabilities</vt:lpstr>
      <vt:lpstr>Cognitive Capture—Digitize, extract and interpret information</vt:lpstr>
      <vt:lpstr>Process Orchestration: Drive workflow, exception handling and case management </vt:lpstr>
      <vt:lpstr>Advanced Analytics: Understand &amp; improve process performance</vt:lpstr>
      <vt:lpstr>Mobility &amp; Engagement: communicate and transact on mobile</vt:lpstr>
      <vt:lpstr>Kofax Intelligent Automation is connective tissue for digital transformation </vt:lpstr>
      <vt:lpstr>PowerPoint Presentation</vt:lpstr>
      <vt:lpstr>Competition</vt:lpstr>
      <vt:lpstr>The Competition</vt:lpstr>
      <vt:lpstr>Kofax robots automate virtually any activity</vt:lpstr>
      <vt:lpstr>Kofax robots automate virtually any application</vt:lpstr>
      <vt:lpstr>Kofax RPA automation built on centralized server model</vt:lpstr>
      <vt:lpstr>Kofax RPA connects to most content types without VDI</vt:lpstr>
      <vt:lpstr>Kofax RPA has the smallest VDI footprint</vt:lpstr>
      <vt:lpstr>Flexible usage license model vs. a per robot model</vt:lpstr>
      <vt:lpstr>What’s different about Kofax RPA?</vt:lpstr>
      <vt:lpstr>Why Kofax?</vt:lpstr>
      <vt:lpstr>Kofax RPA delivers better business results</vt:lpstr>
      <vt:lpstr>Robot Ethics</vt:lpstr>
      <vt:lpstr>4 Aspects of User Experience</vt:lpstr>
      <vt:lpstr>Pareto Principle</vt:lpstr>
      <vt:lpstr>Software acquisitions to complete the Kofax Vision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2016-03-22T23:23:19Z</dcterms:created>
  <dcterms:modified xsi:type="dcterms:W3CDTF">2020-06-25T13:53:58Z</dcterms:modified>
</cp:coreProperties>
</file>